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8_F2A63F.xml" ContentType="application/vnd.ms-powerpoint.comments+xml"/>
  <Override PartName="/ppt/comments/modernComment_109_BC6FC52F.xml" ContentType="application/vnd.ms-powerpoint.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25" r:id="rId1"/>
  </p:sldMasterIdLst>
  <p:sldIdLst>
    <p:sldId id="256" r:id="rId2"/>
    <p:sldId id="257" r:id="rId3"/>
    <p:sldId id="259" r:id="rId4"/>
    <p:sldId id="260" r:id="rId5"/>
    <p:sldId id="264" r:id="rId6"/>
    <p:sldId id="265" r:id="rId7"/>
    <p:sldId id="261" r:id="rId8"/>
    <p:sldId id="266" r:id="rId9"/>
    <p:sldId id="267" r:id="rId10"/>
    <p:sldId id="262" r:id="rId11"/>
    <p:sldId id="269" r:id="rId12"/>
    <p:sldId id="270" r:id="rId13"/>
    <p:sldId id="271" r:id="rId14"/>
    <p:sldId id="263" r:id="rId15"/>
  </p:sldIdLst>
  <p:sldSz cx="12192000" cy="6858000"/>
  <p:notesSz cx="6858000" cy="9144000"/>
  <p:embeddedFontLst>
    <p:embeddedFont>
      <p:font typeface="Calibri Light" panose="020F0302020204030204" pitchFamily="34" charset="0"/>
      <p:regular r:id="rId16"/>
      <p:italic r:id="rId17"/>
    </p:embeddedFont>
    <p:embeddedFont>
      <p:font typeface="Century Schoolbook" panose="02040604050505020304" pitchFamily="18" charset="0"/>
      <p:regular r:id="rId18"/>
      <p:bold r:id="rId19"/>
      <p:italic r:id="rId20"/>
      <p:boldItalic r:id="rId21"/>
    </p:embeddedFont>
    <p:embeddedFont>
      <p:font typeface="Franklin Gothic Book" panose="020B0503020102020204" pitchFamily="34" charset="0"/>
      <p:regular r:id="rId22"/>
      <p:italic r:id="rId23"/>
    </p:embeddedFont>
    <p:embeddedFont>
      <p:font typeface="Garamond" panose="02020404030301010803" pitchFamily="18" charset="0"/>
      <p:regular r:id="rId24"/>
      <p:bold r:id="rId25"/>
      <p:italic r:id="rId26"/>
    </p:embeddedFont>
    <p:embeddedFont>
      <p:font typeface="UTM Duepuntozero" panose="02040603050506020204" pitchFamily="18" charset="0"/>
      <p:regular r:id="rId27"/>
      <p:bold r:id="rId28"/>
    </p:embeddedFont>
    <p:embeddedFont>
      <p:font typeface="UTM Swiss Condensed" panose="02000500000000000000" pitchFamily="2"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B01D7BE-60B7-BEEF-6A27-D3B6B8F070DA}" name="Trương Hồng Phương Anh" initials="THPA" userId="Trương Hồng Phương Anh"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79" d="100"/>
          <a:sy n="79" d="100"/>
        </p:scale>
        <p:origin x="773"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microsoft.com/office/2018/10/relationships/authors" Target="authors.xml"/><Relationship Id="rId8" Type="http://schemas.openxmlformats.org/officeDocument/2006/relationships/slide" Target="slides/slide7.xml"/></Relationships>
</file>

<file path=ppt/comments/modernComment_108_F2A63F.xml><?xml version="1.0" encoding="utf-8"?>
<p188:cmLst xmlns:a="http://schemas.openxmlformats.org/drawingml/2006/main" xmlns:r="http://schemas.openxmlformats.org/officeDocument/2006/relationships" xmlns:p188="http://schemas.microsoft.com/office/powerpoint/2018/8/main">
  <p188:cm id="{2643E464-36BB-44C6-B39C-126890D1CE64}" authorId="{AB01D7BE-60B7-BEEF-6A27-D3B6B8F070DA}" created="2022-05-22T12:12:39.041">
    <pc:sldMkLst xmlns:pc="http://schemas.microsoft.com/office/powerpoint/2013/main/command">
      <pc:docMk/>
      <pc:sldMk cId="15902271" sldId="264"/>
    </pc:sldMkLst>
    <p188:txBody>
      <a:bodyPr/>
      <a:lstStyle/>
      <a:p>
        <a:r>
          <a:rPr lang="en-US"/>
          <a:t>- ESP8266 là chip có tích hợp công nghệ Wi-Fi đáp ứng nhu cầu của các ứng dụng IoT như chi phí thấp, sử dụng năng lượng hiệu quả, hiệu suất đáng tin cậy và thiết kế nhỏ gọn, tương thích với nhiều nền tảng. Nó thường được sử dụng trong các board mạch smart home giá rẻ.
- DHT11 là một cảm biến kỹ thuật số giá rẻ để cảm nhận nhiệt độ và độ ẩm. Cảm biến này có thể dễ dàng giao tiếp với bất kỳ bộ vi điều khiển vi nào như Arduino, Raspberry Pi, ... để đo độ ẩm và nhiệt độ ngay lập tức.
Để đo không khí xung quanh, cảm biến này sử dụng một điện trở nhiệt và một cảm biến độ ẩm điện dung.
- Module DHT11 có 3 chân: chân (+) nối với 3V của ESP8266, chân (-) nối với GND, chân out nối với cổng I/O bất kì. 
- Cảm biến độ ẩm đất thường được sử dụng trong các mô hình tưới nước tự động, vườn thông minh,...cảm biến giúp xác định độ ẩm của đất qua đầu dò và trả về giá trị Analog để giao tiếp với vi điều khiển.
- Cảm biến độ ẩm đất cũng có 3 chân:  chân (+) nối với 3V của ESP8266, chân (-) nối với GND, chân out nối với cổng Analog duy nhất của ESP8266 là A0.
</a:t>
        </a:r>
      </a:p>
    </p188:txBody>
  </p188:cm>
</p188:cmLst>
</file>

<file path=ppt/comments/modernComment_109_BC6FC52F.xml><?xml version="1.0" encoding="utf-8"?>
<p188:cmLst xmlns:a="http://schemas.openxmlformats.org/drawingml/2006/main" xmlns:r="http://schemas.openxmlformats.org/officeDocument/2006/relationships" xmlns:p188="http://schemas.microsoft.com/office/powerpoint/2018/8/main">
  <p188:cm id="{2BF968E9-7E4E-4D75-99F6-EFF5475B8247}" authorId="{AB01D7BE-60B7-BEEF-6A27-D3B6B8F070DA}" created="2022-05-22T12:22:38.379">
    <pc:sldMkLst xmlns:pc="http://schemas.microsoft.com/office/powerpoint/2013/main/command">
      <pc:docMk/>
      <pc:sldMk cId="3161441583" sldId="265"/>
    </pc:sldMkLst>
    <p188:txBody>
      <a:bodyPr/>
      <a:lstStyle/>
      <a:p>
        <a:r>
          <a:rPr lang="en-US"/>
          <a:t>Arduino IDE : nơi code cho ESP8266
Là phần mềm mã nguồn mở, được sử dụng chủ yếu để viết và biên dịch mã vào module ESP8266.
Mosquitto là một MQTT Broker mã nguồn mở cho phép thiết bị truyền nhận dữ liệu theo giao thức MQTT. 
Vậy MQTT là gì ?
- MQTT viết tắt của Message Queuing Telemetry Transport.
- Đây là giao thức truyền tin đơn giản dựa vào truyền thông điệp theo mô hình publish/subcribe. 
- Được thiết kế cho những thiết bị IoT đơn giản với băng thông thấp, độ tin cậy cao và khả năng sử dụng trong mạng lưới không ổn định.
- MQTT cho phép các thiết bị IoT có thể phát và nhận bản tin, nhờ vậy người sử dụng gửi các lệnh điều khiển cũng như nhận các bản tin từ các thiết bị IoT.
- MQTT Broker đóng vai là một trạm trung gian để giao tiếp giữa các Client.
- Tốc độ truyền nhận và xử lí dữ liệu nhanh, độ ổn định cao, được sử dụng rộng rãi và phù hợp với những ứng dụng embedded.
- Mosquitto rất nhẹ và phù hợp để sử dụng trên tất cả các thiết bị.
Node-RED:
- Là một công cụ lập trình mã nguồn mở dùng để kết nối các thiết bị phần cứng, API và các dịch vụ trực tuyến với nhau. Về cơ bản, đây là một công cụ trực quan được thiết kế cho IoT.
- Node-RED cho phép người dùng kết hợp các dịch vụ Web và phần cứng bằng giao diện kéo thả trực quan.
- Đây chính là giao diện webUI của hệ thống này.</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1957A3-2470-4CF7-9227-E199C1EDCAD3}"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US"/>
        </a:p>
      </dgm:t>
    </dgm:pt>
    <dgm:pt modelId="{0B254711-07AE-46B4-9914-616A756AA1BE}">
      <dgm:prSet custT="1"/>
      <dgm:spPr/>
      <dgm:t>
        <a:bodyPr/>
        <a:lstStyle/>
        <a:p>
          <a:r>
            <a:rPr lang="en-US" sz="2400" dirty="0">
              <a:latin typeface="Calibri Light" panose="020F0302020204030204" pitchFamily="34" charset="0"/>
              <a:cs typeface="Calibri Light" panose="020F0302020204030204" pitchFamily="34" charset="0"/>
            </a:rPr>
            <a:t>ESP8266: vi </a:t>
          </a:r>
          <a:r>
            <a:rPr lang="en-US" sz="2400" dirty="0" err="1">
              <a:latin typeface="Calibri Light" panose="020F0302020204030204" pitchFamily="34" charset="0"/>
              <a:cs typeface="Calibri Light" panose="020F0302020204030204" pitchFamily="34" charset="0"/>
            </a:rPr>
            <a:t>xử</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lý</a:t>
          </a:r>
          <a:r>
            <a:rPr lang="en-US" sz="2400" dirty="0">
              <a:latin typeface="Calibri Light" panose="020F0302020204030204" pitchFamily="34" charset="0"/>
              <a:cs typeface="Calibri Light" panose="020F0302020204030204" pitchFamily="34" charset="0"/>
            </a:rPr>
            <a:t>.</a:t>
          </a:r>
        </a:p>
      </dgm:t>
    </dgm:pt>
    <dgm:pt modelId="{8A2C81DD-EA05-42F5-A1E5-656DA248CA41}" type="parTrans" cxnId="{94BCCA1F-873B-4B9C-A63B-F9A1A087666C}">
      <dgm:prSet/>
      <dgm:spPr/>
      <dgm:t>
        <a:bodyPr/>
        <a:lstStyle/>
        <a:p>
          <a:endParaRPr lang="en-US"/>
        </a:p>
      </dgm:t>
    </dgm:pt>
    <dgm:pt modelId="{EB446D90-331D-4750-AEB1-B4B66F09AA2C}" type="sibTrans" cxnId="{94BCCA1F-873B-4B9C-A63B-F9A1A087666C}">
      <dgm:prSet/>
      <dgm:spPr/>
      <dgm:t>
        <a:bodyPr/>
        <a:lstStyle/>
        <a:p>
          <a:endParaRPr lang="en-US">
            <a:latin typeface="Calibri Light" panose="020F0302020204030204" pitchFamily="34" charset="0"/>
            <a:cs typeface="Calibri Light" panose="020F0302020204030204" pitchFamily="34" charset="0"/>
          </a:endParaRPr>
        </a:p>
      </dgm:t>
    </dgm:pt>
    <dgm:pt modelId="{7C4A1C9F-D556-4087-9731-AD0B09ADDF6E}">
      <dgm:prSet custT="1"/>
      <dgm:spPr/>
      <dgm:t>
        <a:bodyPr/>
        <a:lstStyle/>
        <a:p>
          <a:r>
            <a:rPr lang="en-US" sz="1800" dirty="0">
              <a:latin typeface="Calibri Light" panose="020F0302020204030204" pitchFamily="34" charset="0"/>
              <a:cs typeface="Calibri Light" panose="020F0302020204030204" pitchFamily="34" charset="0"/>
            </a:rPr>
            <a:t>DHT11: </a:t>
          </a:r>
          <a:r>
            <a:rPr lang="en-US" sz="1800" dirty="0" err="1">
              <a:latin typeface="Calibri Light" panose="020F0302020204030204" pitchFamily="34" charset="0"/>
              <a:cs typeface="Calibri Light" panose="020F0302020204030204" pitchFamily="34" charset="0"/>
            </a:rPr>
            <a:t>thu</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thập</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nhiệt</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độ</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và</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độ</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ẩm</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không</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khí</a:t>
          </a:r>
          <a:r>
            <a:rPr lang="en-US" sz="1800" dirty="0">
              <a:latin typeface="Calibri Light" panose="020F0302020204030204" pitchFamily="34" charset="0"/>
              <a:cs typeface="Calibri Light" panose="020F0302020204030204" pitchFamily="34" charset="0"/>
            </a:rPr>
            <a:t>.</a:t>
          </a:r>
        </a:p>
      </dgm:t>
    </dgm:pt>
    <dgm:pt modelId="{68F258E1-B167-4394-96AE-510FF14B232F}" type="parTrans" cxnId="{45FA01A6-3880-42E5-A05A-89C2258C74E4}">
      <dgm:prSet/>
      <dgm:spPr/>
      <dgm:t>
        <a:bodyPr/>
        <a:lstStyle/>
        <a:p>
          <a:endParaRPr lang="en-US"/>
        </a:p>
      </dgm:t>
    </dgm:pt>
    <dgm:pt modelId="{9B052D3C-7030-4C2E-98FD-6F2CE47DE4A4}" type="sibTrans" cxnId="{45FA01A6-3880-42E5-A05A-89C2258C74E4}">
      <dgm:prSet/>
      <dgm:spPr/>
      <dgm:t>
        <a:bodyPr/>
        <a:lstStyle/>
        <a:p>
          <a:endParaRPr lang="en-US">
            <a:latin typeface="Calibri Light" panose="020F0302020204030204" pitchFamily="34" charset="0"/>
            <a:cs typeface="Calibri Light" panose="020F0302020204030204" pitchFamily="34" charset="0"/>
          </a:endParaRPr>
        </a:p>
      </dgm:t>
    </dgm:pt>
    <dgm:pt modelId="{992B0B5B-C0FF-474B-9D4E-F6F8B30DEBF3}">
      <dgm:prSet custT="1"/>
      <dgm:spPr/>
      <dgm:t>
        <a:bodyPr/>
        <a:lstStyle/>
        <a:p>
          <a:r>
            <a:rPr lang="en-US" sz="1800" dirty="0" err="1">
              <a:latin typeface="Calibri Light" panose="020F0302020204030204" pitchFamily="34" charset="0"/>
              <a:cs typeface="Calibri Light" panose="020F0302020204030204" pitchFamily="34" charset="0"/>
            </a:rPr>
            <a:t>Cảm</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biến</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độ</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ẩm</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đất</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thu</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thập</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độ</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ẩm</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từ</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đất</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trồng</a:t>
          </a:r>
          <a:r>
            <a:rPr lang="en-US" sz="1800" dirty="0">
              <a:latin typeface="Calibri Light" panose="020F0302020204030204" pitchFamily="34" charset="0"/>
              <a:cs typeface="Calibri Light" panose="020F0302020204030204" pitchFamily="34" charset="0"/>
            </a:rPr>
            <a:t>.</a:t>
          </a:r>
        </a:p>
      </dgm:t>
    </dgm:pt>
    <dgm:pt modelId="{C777D921-C8C4-4C8D-AA71-CE4A8DCCBCAE}" type="parTrans" cxnId="{9E0DFD14-01EE-49F3-BB24-75A15676982F}">
      <dgm:prSet/>
      <dgm:spPr/>
      <dgm:t>
        <a:bodyPr/>
        <a:lstStyle/>
        <a:p>
          <a:endParaRPr lang="en-US"/>
        </a:p>
      </dgm:t>
    </dgm:pt>
    <dgm:pt modelId="{696518DB-1CA0-4488-A8D5-9179A872F4E8}" type="sibTrans" cxnId="{9E0DFD14-01EE-49F3-BB24-75A15676982F}">
      <dgm:prSet/>
      <dgm:spPr/>
      <dgm:t>
        <a:bodyPr/>
        <a:lstStyle/>
        <a:p>
          <a:endParaRPr lang="en-US">
            <a:latin typeface="Calibri Light" panose="020F0302020204030204" pitchFamily="34" charset="0"/>
            <a:cs typeface="Calibri Light" panose="020F0302020204030204" pitchFamily="34" charset="0"/>
          </a:endParaRPr>
        </a:p>
      </dgm:t>
    </dgm:pt>
    <dgm:pt modelId="{32DB7470-0427-48F6-A87D-CF2863C9078B}">
      <dgm:prSet custT="1"/>
      <dgm:spPr/>
      <dgm:t>
        <a:bodyPr/>
        <a:lstStyle/>
        <a:p>
          <a:r>
            <a:rPr lang="en-US" sz="1800" dirty="0">
              <a:latin typeface="Calibri Light" panose="020F0302020204030204" pitchFamily="34" charset="0"/>
              <a:cs typeface="Calibri Light" panose="020F0302020204030204" pitchFamily="34" charset="0"/>
            </a:rPr>
            <a:t>Relay: </a:t>
          </a:r>
          <a:r>
            <a:rPr lang="en-US" sz="1800" dirty="0" err="1">
              <a:latin typeface="Calibri Light" panose="020F0302020204030204" pitchFamily="34" charset="0"/>
              <a:cs typeface="Calibri Light" panose="020F0302020204030204" pitchFamily="34" charset="0"/>
            </a:rPr>
            <a:t>đóng</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cắt</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máy</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bơm</a:t>
          </a:r>
          <a:r>
            <a:rPr lang="en-US" sz="1800" dirty="0">
              <a:latin typeface="Calibri Light" panose="020F0302020204030204" pitchFamily="34" charset="0"/>
              <a:cs typeface="Calibri Light" panose="020F0302020204030204" pitchFamily="34" charset="0"/>
            </a:rPr>
            <a:t>.</a:t>
          </a:r>
        </a:p>
      </dgm:t>
    </dgm:pt>
    <dgm:pt modelId="{503B48E7-30E8-46E0-A689-07E9F22C2B54}" type="parTrans" cxnId="{9C7BD0B8-1777-4B5A-BD31-212E81A8D019}">
      <dgm:prSet/>
      <dgm:spPr/>
      <dgm:t>
        <a:bodyPr/>
        <a:lstStyle/>
        <a:p>
          <a:endParaRPr lang="en-US"/>
        </a:p>
      </dgm:t>
    </dgm:pt>
    <dgm:pt modelId="{2FAFFF91-F22F-4C8D-811E-C296B20A8B09}" type="sibTrans" cxnId="{9C7BD0B8-1777-4B5A-BD31-212E81A8D019}">
      <dgm:prSet/>
      <dgm:spPr/>
      <dgm:t>
        <a:bodyPr/>
        <a:lstStyle/>
        <a:p>
          <a:endParaRPr lang="en-US">
            <a:latin typeface="Calibri Light" panose="020F0302020204030204" pitchFamily="34" charset="0"/>
            <a:cs typeface="Calibri Light" panose="020F0302020204030204" pitchFamily="34" charset="0"/>
          </a:endParaRPr>
        </a:p>
      </dgm:t>
    </dgm:pt>
    <dgm:pt modelId="{39649437-9B17-44F4-A6EC-4CEF5F282417}">
      <dgm:prSet custT="1"/>
      <dgm:spPr/>
      <dgm:t>
        <a:bodyPr/>
        <a:lstStyle/>
        <a:p>
          <a:r>
            <a:rPr lang="en-US" sz="1800" dirty="0" err="1">
              <a:latin typeface="Calibri Light" panose="020F0302020204030204" pitchFamily="34" charset="0"/>
              <a:cs typeface="Calibri Light" panose="020F0302020204030204" pitchFamily="34" charset="0"/>
            </a:rPr>
            <a:t>Máy</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bơm</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bơm</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nước</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đến</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cây</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trồng</a:t>
          </a:r>
          <a:r>
            <a:rPr lang="en-US" sz="1800" dirty="0">
              <a:latin typeface="Calibri Light" panose="020F0302020204030204" pitchFamily="34" charset="0"/>
              <a:cs typeface="Calibri Light" panose="020F0302020204030204" pitchFamily="34" charset="0"/>
            </a:rPr>
            <a:t>.</a:t>
          </a:r>
        </a:p>
      </dgm:t>
    </dgm:pt>
    <dgm:pt modelId="{37340453-0DF7-4644-8E48-EBC2383405F8}" type="parTrans" cxnId="{5C5A3550-3EB5-4E45-9891-1B4EE2806574}">
      <dgm:prSet/>
      <dgm:spPr/>
      <dgm:t>
        <a:bodyPr/>
        <a:lstStyle/>
        <a:p>
          <a:endParaRPr lang="en-US"/>
        </a:p>
      </dgm:t>
    </dgm:pt>
    <dgm:pt modelId="{E7B99FAD-07A8-4EA0-A124-2648D1F6AD92}" type="sibTrans" cxnId="{5C5A3550-3EB5-4E45-9891-1B4EE2806574}">
      <dgm:prSet/>
      <dgm:spPr/>
      <dgm:t>
        <a:bodyPr/>
        <a:lstStyle/>
        <a:p>
          <a:endParaRPr lang="en-US">
            <a:latin typeface="Calibri Light" panose="020F0302020204030204" pitchFamily="34" charset="0"/>
            <a:cs typeface="Calibri Light" panose="020F0302020204030204" pitchFamily="34" charset="0"/>
          </a:endParaRPr>
        </a:p>
      </dgm:t>
    </dgm:pt>
    <dgm:pt modelId="{E3400E33-CDFB-4789-A7EF-3167B3055C03}">
      <dgm:prSet custT="1"/>
      <dgm:spPr/>
      <dgm:t>
        <a:bodyPr/>
        <a:lstStyle/>
        <a:p>
          <a:r>
            <a:rPr lang="en-US" sz="1800" dirty="0" err="1">
              <a:latin typeface="Calibri Light" panose="020F0302020204030204" pitchFamily="34" charset="0"/>
              <a:cs typeface="Calibri Light" panose="020F0302020204030204" pitchFamily="34" charset="0"/>
            </a:rPr>
            <a:t>WebUI</a:t>
          </a:r>
          <a:r>
            <a:rPr lang="en-US" sz="1800" dirty="0">
              <a:latin typeface="Calibri Light" panose="020F0302020204030204" pitchFamily="34" charset="0"/>
              <a:cs typeface="Calibri Light" panose="020F0302020204030204" pitchFamily="34" charset="0"/>
            </a:rPr>
            <a:t> (Node-RED): </a:t>
          </a:r>
          <a:r>
            <a:rPr lang="en-US" sz="1800" dirty="0" err="1">
              <a:latin typeface="Calibri Light" panose="020F0302020204030204" pitchFamily="34" charset="0"/>
              <a:cs typeface="Calibri Light" panose="020F0302020204030204" pitchFamily="34" charset="0"/>
            </a:rPr>
            <a:t>để</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người</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dùng</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tương</a:t>
          </a:r>
          <a:r>
            <a:rPr lang="en-US" sz="1800" dirty="0">
              <a:latin typeface="Calibri Light" panose="020F0302020204030204" pitchFamily="34" charset="0"/>
              <a:cs typeface="Calibri Light" panose="020F0302020204030204" pitchFamily="34" charset="0"/>
            </a:rPr>
            <a:t> </a:t>
          </a:r>
          <a:r>
            <a:rPr lang="en-US" sz="1800" dirty="0" err="1">
              <a:latin typeface="Calibri Light" panose="020F0302020204030204" pitchFamily="34" charset="0"/>
              <a:cs typeface="Calibri Light" panose="020F0302020204030204" pitchFamily="34" charset="0"/>
            </a:rPr>
            <a:t>tác</a:t>
          </a:r>
          <a:r>
            <a:rPr lang="en-US" sz="1800" dirty="0">
              <a:latin typeface="Calibri Light" panose="020F0302020204030204" pitchFamily="34" charset="0"/>
              <a:cs typeface="Calibri Light" panose="020F0302020204030204" pitchFamily="34" charset="0"/>
            </a:rPr>
            <a:t>.</a:t>
          </a:r>
        </a:p>
      </dgm:t>
    </dgm:pt>
    <dgm:pt modelId="{49AB2B77-2750-4945-BCD7-0B2F42AC2E20}" type="parTrans" cxnId="{AE481E35-DAD6-49D5-BF90-609A8D9EF39F}">
      <dgm:prSet/>
      <dgm:spPr/>
      <dgm:t>
        <a:bodyPr/>
        <a:lstStyle/>
        <a:p>
          <a:endParaRPr lang="en-US"/>
        </a:p>
      </dgm:t>
    </dgm:pt>
    <dgm:pt modelId="{410F9535-7902-437E-AE75-4F94DDB376D7}" type="sibTrans" cxnId="{AE481E35-DAD6-49D5-BF90-609A8D9EF39F}">
      <dgm:prSet/>
      <dgm:spPr/>
      <dgm:t>
        <a:bodyPr/>
        <a:lstStyle/>
        <a:p>
          <a:endParaRPr lang="en-US">
            <a:latin typeface="Calibri Light" panose="020F0302020204030204" pitchFamily="34" charset="0"/>
            <a:cs typeface="Calibri Light" panose="020F0302020204030204" pitchFamily="34" charset="0"/>
          </a:endParaRPr>
        </a:p>
      </dgm:t>
    </dgm:pt>
    <dgm:pt modelId="{5CDBB4C0-ED5B-4F4D-A5D7-166504B883C2}" type="pres">
      <dgm:prSet presAssocID="{C21957A3-2470-4CF7-9227-E199C1EDCAD3}" presName="cycle" presStyleCnt="0">
        <dgm:presLayoutVars>
          <dgm:dir/>
          <dgm:resizeHandles val="exact"/>
        </dgm:presLayoutVars>
      </dgm:prSet>
      <dgm:spPr/>
    </dgm:pt>
    <dgm:pt modelId="{6DA19D93-5884-4B9F-B34E-9C14F20E4532}" type="pres">
      <dgm:prSet presAssocID="{0B254711-07AE-46B4-9914-616A756AA1BE}" presName="node" presStyleLbl="node1" presStyleIdx="0" presStyleCnt="6" custScaleX="183509" custScaleY="181804" custRadScaleRad="52705" custRadScaleInc="-14305">
        <dgm:presLayoutVars>
          <dgm:bulletEnabled val="1"/>
        </dgm:presLayoutVars>
      </dgm:prSet>
      <dgm:spPr/>
    </dgm:pt>
    <dgm:pt modelId="{D6C27A01-66CD-4589-9753-0D8888C33D6F}" type="pres">
      <dgm:prSet presAssocID="{EB446D90-331D-4750-AEB1-B4B66F09AA2C}" presName="sibTrans" presStyleLbl="sibTrans2D1" presStyleIdx="0" presStyleCnt="6" custAng="10775205" custScaleX="151738" custScaleY="151172"/>
      <dgm:spPr/>
    </dgm:pt>
    <dgm:pt modelId="{5E1AF9D7-4024-46BE-848E-BEEF6247D8CC}" type="pres">
      <dgm:prSet presAssocID="{EB446D90-331D-4750-AEB1-B4B66F09AA2C}" presName="connectorText" presStyleLbl="sibTrans2D1" presStyleIdx="0" presStyleCnt="6"/>
      <dgm:spPr/>
    </dgm:pt>
    <dgm:pt modelId="{EABBB6A7-4615-476B-80E8-7A27F6FB0691}" type="pres">
      <dgm:prSet presAssocID="{7C4A1C9F-D556-4087-9731-AD0B09ADDF6E}" presName="node" presStyleLbl="node1" presStyleIdx="1" presStyleCnt="6" custScaleX="147629" custScaleY="147629" custRadScaleRad="165057" custRadScaleInc="-405696">
        <dgm:presLayoutVars>
          <dgm:bulletEnabled val="1"/>
        </dgm:presLayoutVars>
      </dgm:prSet>
      <dgm:spPr/>
    </dgm:pt>
    <dgm:pt modelId="{E65405A3-90AB-4455-907A-D2D9D658E467}" type="pres">
      <dgm:prSet presAssocID="{9B052D3C-7030-4C2E-98FD-6F2CE47DE4A4}" presName="sibTrans" presStyleLbl="sibTrans2D1" presStyleIdx="1" presStyleCnt="6" custAng="14198270" custScaleX="290144" custScaleY="145742" custLinFactX="232378" custLinFactNeighborX="300000" custLinFactNeighborY="72214"/>
      <dgm:spPr/>
    </dgm:pt>
    <dgm:pt modelId="{6E03BE44-20F3-4535-8A16-D8EE8CA48029}" type="pres">
      <dgm:prSet presAssocID="{9B052D3C-7030-4C2E-98FD-6F2CE47DE4A4}" presName="connectorText" presStyleLbl="sibTrans2D1" presStyleIdx="1" presStyleCnt="6"/>
      <dgm:spPr/>
    </dgm:pt>
    <dgm:pt modelId="{3D26E32F-B03D-428A-987A-5D56AB02160E}" type="pres">
      <dgm:prSet presAssocID="{992B0B5B-C0FF-474B-9D4E-F6F8B30DEBF3}" presName="node" presStyleLbl="node1" presStyleIdx="2" presStyleCnt="6" custScaleX="148205" custScaleY="148205" custRadScaleRad="143706" custRadScaleInc="441767">
        <dgm:presLayoutVars>
          <dgm:bulletEnabled val="1"/>
        </dgm:presLayoutVars>
      </dgm:prSet>
      <dgm:spPr/>
    </dgm:pt>
    <dgm:pt modelId="{A68B5CEF-B1DB-45EE-A77F-44C79C455E70}" type="pres">
      <dgm:prSet presAssocID="{696518DB-1CA0-4488-A8D5-9179A872F4E8}" presName="sibTrans" presStyleLbl="sibTrans2D1" presStyleIdx="2" presStyleCnt="6" custAng="3986472" custScaleX="79236" custScaleY="127422" custLinFactX="77754" custLinFactY="-65944" custLinFactNeighborX="100000" custLinFactNeighborY="-100000"/>
      <dgm:spPr/>
    </dgm:pt>
    <dgm:pt modelId="{99E14661-F9B9-422A-8AEA-24720CAB827D}" type="pres">
      <dgm:prSet presAssocID="{696518DB-1CA0-4488-A8D5-9179A872F4E8}" presName="connectorText" presStyleLbl="sibTrans2D1" presStyleIdx="2" presStyleCnt="6"/>
      <dgm:spPr/>
    </dgm:pt>
    <dgm:pt modelId="{A58D16E3-CE3F-45CF-9AA0-11293D29A004}" type="pres">
      <dgm:prSet presAssocID="{32DB7470-0427-48F6-A87D-CF2863C9078B}" presName="node" presStyleLbl="node1" presStyleIdx="3" presStyleCnt="6" custScaleX="125554" custScaleY="125554" custRadScaleRad="81553" custRadScaleInc="-44744">
        <dgm:presLayoutVars>
          <dgm:bulletEnabled val="1"/>
        </dgm:presLayoutVars>
      </dgm:prSet>
      <dgm:spPr/>
    </dgm:pt>
    <dgm:pt modelId="{5FCC85D2-C298-41B3-A93D-6F4E7A1F4BBB}" type="pres">
      <dgm:prSet presAssocID="{2FAFFF91-F22F-4C8D-811E-C296B20A8B09}" presName="sibTrans" presStyleLbl="sibTrans2D1" presStyleIdx="3" presStyleCnt="6" custScaleX="174339" custLinFactNeighborX="18720"/>
      <dgm:spPr/>
    </dgm:pt>
    <dgm:pt modelId="{6E170964-EFC7-4BEC-B48C-B6D330EB31A6}" type="pres">
      <dgm:prSet presAssocID="{2FAFFF91-F22F-4C8D-811E-C296B20A8B09}" presName="connectorText" presStyleLbl="sibTrans2D1" presStyleIdx="3" presStyleCnt="6"/>
      <dgm:spPr/>
    </dgm:pt>
    <dgm:pt modelId="{DF4D7DCF-FB0E-4390-99C0-77DDFECAA1A4}" type="pres">
      <dgm:prSet presAssocID="{39649437-9B17-44F4-A6EC-4CEF5F282417}" presName="node" presStyleLbl="node1" presStyleIdx="4" presStyleCnt="6" custScaleX="143294" custScaleY="143294" custRadScaleRad="177988" custRadScaleInc="-399985">
        <dgm:presLayoutVars>
          <dgm:bulletEnabled val="1"/>
        </dgm:presLayoutVars>
      </dgm:prSet>
      <dgm:spPr/>
    </dgm:pt>
    <dgm:pt modelId="{1F739322-DA40-4960-AC6C-CA506C0C606C}" type="pres">
      <dgm:prSet presAssocID="{E7B99FAD-07A8-4EA0-A124-2648D1F6AD92}" presName="sibTrans" presStyleLbl="sibTrans2D1" presStyleIdx="4" presStyleCnt="6" custAng="4317154" custScaleX="85554" custScaleY="159419" custLinFactX="-90782" custLinFactY="-168881" custLinFactNeighborX="-100000" custLinFactNeighborY="-200000"/>
      <dgm:spPr/>
    </dgm:pt>
    <dgm:pt modelId="{FD32D9F9-3576-4542-AD8E-72F39805691C}" type="pres">
      <dgm:prSet presAssocID="{E7B99FAD-07A8-4EA0-A124-2648D1F6AD92}" presName="connectorText" presStyleLbl="sibTrans2D1" presStyleIdx="4" presStyleCnt="6"/>
      <dgm:spPr/>
    </dgm:pt>
    <dgm:pt modelId="{56412A52-D968-4371-836D-66C8B1E9005E}" type="pres">
      <dgm:prSet presAssocID="{E3400E33-CDFB-4789-A7EF-3167B3055C03}" presName="node" presStyleLbl="node1" presStyleIdx="5" presStyleCnt="6" custScaleX="152007" custScaleY="152007" custRadScaleRad="164503" custRadScaleInc="391297">
        <dgm:presLayoutVars>
          <dgm:bulletEnabled val="1"/>
        </dgm:presLayoutVars>
      </dgm:prSet>
      <dgm:spPr/>
    </dgm:pt>
    <dgm:pt modelId="{A37BF5B5-2C0C-4F5D-85B2-D1AE726B7356}" type="pres">
      <dgm:prSet presAssocID="{410F9535-7902-437E-AE75-4F94DDB376D7}" presName="sibTrans" presStyleLbl="sibTrans2D1" presStyleIdx="5" presStyleCnt="6" custScaleX="142524" custScaleY="142524" custLinFactNeighborX="11498" custLinFactNeighborY="80084"/>
      <dgm:spPr/>
    </dgm:pt>
    <dgm:pt modelId="{28FA5C86-5638-472F-9FC6-C05ADD52CFAB}" type="pres">
      <dgm:prSet presAssocID="{410F9535-7902-437E-AE75-4F94DDB376D7}" presName="connectorText" presStyleLbl="sibTrans2D1" presStyleIdx="5" presStyleCnt="6"/>
      <dgm:spPr/>
    </dgm:pt>
  </dgm:ptLst>
  <dgm:cxnLst>
    <dgm:cxn modelId="{E84D220A-B715-4886-B37B-7EC5517E9771}" type="presOf" srcId="{0B254711-07AE-46B4-9914-616A756AA1BE}" destId="{6DA19D93-5884-4B9F-B34E-9C14F20E4532}" srcOrd="0" destOrd="0" presId="urn:microsoft.com/office/officeart/2005/8/layout/cycle2"/>
    <dgm:cxn modelId="{36DDB60A-1E77-4CA5-82AF-F7B045E30E01}" type="presOf" srcId="{EB446D90-331D-4750-AEB1-B4B66F09AA2C}" destId="{5E1AF9D7-4024-46BE-848E-BEEF6247D8CC}" srcOrd="1" destOrd="0" presId="urn:microsoft.com/office/officeart/2005/8/layout/cycle2"/>
    <dgm:cxn modelId="{9E0DFD14-01EE-49F3-BB24-75A15676982F}" srcId="{C21957A3-2470-4CF7-9227-E199C1EDCAD3}" destId="{992B0B5B-C0FF-474B-9D4E-F6F8B30DEBF3}" srcOrd="2" destOrd="0" parTransId="{C777D921-C8C4-4C8D-AA71-CE4A8DCCBCAE}" sibTransId="{696518DB-1CA0-4488-A8D5-9179A872F4E8}"/>
    <dgm:cxn modelId="{628ADD1E-6B3D-4D36-A8BC-88CD934AE29D}" type="presOf" srcId="{7C4A1C9F-D556-4087-9731-AD0B09ADDF6E}" destId="{EABBB6A7-4615-476B-80E8-7A27F6FB0691}" srcOrd="0" destOrd="0" presId="urn:microsoft.com/office/officeart/2005/8/layout/cycle2"/>
    <dgm:cxn modelId="{94BCCA1F-873B-4B9C-A63B-F9A1A087666C}" srcId="{C21957A3-2470-4CF7-9227-E199C1EDCAD3}" destId="{0B254711-07AE-46B4-9914-616A756AA1BE}" srcOrd="0" destOrd="0" parTransId="{8A2C81DD-EA05-42F5-A1E5-656DA248CA41}" sibTransId="{EB446D90-331D-4750-AEB1-B4B66F09AA2C}"/>
    <dgm:cxn modelId="{89BCD520-60B8-4628-8B97-EFBCB73A4B05}" type="presOf" srcId="{E7B99FAD-07A8-4EA0-A124-2648D1F6AD92}" destId="{FD32D9F9-3576-4542-AD8E-72F39805691C}" srcOrd="1" destOrd="0" presId="urn:microsoft.com/office/officeart/2005/8/layout/cycle2"/>
    <dgm:cxn modelId="{CE5E9224-CC3B-4154-AE57-AC7EBB991967}" type="presOf" srcId="{E7B99FAD-07A8-4EA0-A124-2648D1F6AD92}" destId="{1F739322-DA40-4960-AC6C-CA506C0C606C}" srcOrd="0" destOrd="0" presId="urn:microsoft.com/office/officeart/2005/8/layout/cycle2"/>
    <dgm:cxn modelId="{AE481E35-DAD6-49D5-BF90-609A8D9EF39F}" srcId="{C21957A3-2470-4CF7-9227-E199C1EDCAD3}" destId="{E3400E33-CDFB-4789-A7EF-3167B3055C03}" srcOrd="5" destOrd="0" parTransId="{49AB2B77-2750-4945-BCD7-0B2F42AC2E20}" sibTransId="{410F9535-7902-437E-AE75-4F94DDB376D7}"/>
    <dgm:cxn modelId="{B50F4D35-254D-481D-979D-0D147809AEE9}" type="presOf" srcId="{2FAFFF91-F22F-4C8D-811E-C296B20A8B09}" destId="{6E170964-EFC7-4BEC-B48C-B6D330EB31A6}" srcOrd="1" destOrd="0" presId="urn:microsoft.com/office/officeart/2005/8/layout/cycle2"/>
    <dgm:cxn modelId="{5BF69D35-7CFB-4CDF-A330-51B22938FC2C}" type="presOf" srcId="{992B0B5B-C0FF-474B-9D4E-F6F8B30DEBF3}" destId="{3D26E32F-B03D-428A-987A-5D56AB02160E}" srcOrd="0" destOrd="0" presId="urn:microsoft.com/office/officeart/2005/8/layout/cycle2"/>
    <dgm:cxn modelId="{E40A5060-EDC8-4CF6-ACFA-18A664D45D9B}" type="presOf" srcId="{2FAFFF91-F22F-4C8D-811E-C296B20A8B09}" destId="{5FCC85D2-C298-41B3-A93D-6F4E7A1F4BBB}" srcOrd="0" destOrd="0" presId="urn:microsoft.com/office/officeart/2005/8/layout/cycle2"/>
    <dgm:cxn modelId="{E19FA462-667C-40C4-B7FE-00682610AADF}" type="presOf" srcId="{32DB7470-0427-48F6-A87D-CF2863C9078B}" destId="{A58D16E3-CE3F-45CF-9AA0-11293D29A004}" srcOrd="0" destOrd="0" presId="urn:microsoft.com/office/officeart/2005/8/layout/cycle2"/>
    <dgm:cxn modelId="{6DFF6968-8BA2-459C-8553-3D9134E4136B}" type="presOf" srcId="{39649437-9B17-44F4-A6EC-4CEF5F282417}" destId="{DF4D7DCF-FB0E-4390-99C0-77DDFECAA1A4}" srcOrd="0" destOrd="0" presId="urn:microsoft.com/office/officeart/2005/8/layout/cycle2"/>
    <dgm:cxn modelId="{A9282370-34D0-4B51-8741-446366CE0275}" type="presOf" srcId="{9B052D3C-7030-4C2E-98FD-6F2CE47DE4A4}" destId="{E65405A3-90AB-4455-907A-D2D9D658E467}" srcOrd="0" destOrd="0" presId="urn:microsoft.com/office/officeart/2005/8/layout/cycle2"/>
    <dgm:cxn modelId="{5C5A3550-3EB5-4E45-9891-1B4EE2806574}" srcId="{C21957A3-2470-4CF7-9227-E199C1EDCAD3}" destId="{39649437-9B17-44F4-A6EC-4CEF5F282417}" srcOrd="4" destOrd="0" parTransId="{37340453-0DF7-4644-8E48-EBC2383405F8}" sibTransId="{E7B99FAD-07A8-4EA0-A124-2648D1F6AD92}"/>
    <dgm:cxn modelId="{F266BC53-052B-480E-A7A7-192FD5F48B2F}" type="presOf" srcId="{696518DB-1CA0-4488-A8D5-9179A872F4E8}" destId="{99E14661-F9B9-422A-8AEA-24720CAB827D}" srcOrd="1" destOrd="0" presId="urn:microsoft.com/office/officeart/2005/8/layout/cycle2"/>
    <dgm:cxn modelId="{AD716384-3FEA-40D1-99A1-ED57008FFD6B}" type="presOf" srcId="{E3400E33-CDFB-4789-A7EF-3167B3055C03}" destId="{56412A52-D968-4371-836D-66C8B1E9005E}" srcOrd="0" destOrd="0" presId="urn:microsoft.com/office/officeart/2005/8/layout/cycle2"/>
    <dgm:cxn modelId="{C661358A-5D88-4B5E-91CC-5E3284633678}" type="presOf" srcId="{410F9535-7902-437E-AE75-4F94DDB376D7}" destId="{A37BF5B5-2C0C-4F5D-85B2-D1AE726B7356}" srcOrd="0" destOrd="0" presId="urn:microsoft.com/office/officeart/2005/8/layout/cycle2"/>
    <dgm:cxn modelId="{7ADAAC92-FCC0-40D7-88B9-B0D52A9586C8}" type="presOf" srcId="{696518DB-1CA0-4488-A8D5-9179A872F4E8}" destId="{A68B5CEF-B1DB-45EE-A77F-44C79C455E70}" srcOrd="0" destOrd="0" presId="urn:microsoft.com/office/officeart/2005/8/layout/cycle2"/>
    <dgm:cxn modelId="{FB9EE89D-28A1-4DAF-8503-029D8DF39FF3}" type="presOf" srcId="{9B052D3C-7030-4C2E-98FD-6F2CE47DE4A4}" destId="{6E03BE44-20F3-4535-8A16-D8EE8CA48029}" srcOrd="1" destOrd="0" presId="urn:microsoft.com/office/officeart/2005/8/layout/cycle2"/>
    <dgm:cxn modelId="{45FA01A6-3880-42E5-A05A-89C2258C74E4}" srcId="{C21957A3-2470-4CF7-9227-E199C1EDCAD3}" destId="{7C4A1C9F-D556-4087-9731-AD0B09ADDF6E}" srcOrd="1" destOrd="0" parTransId="{68F258E1-B167-4394-96AE-510FF14B232F}" sibTransId="{9B052D3C-7030-4C2E-98FD-6F2CE47DE4A4}"/>
    <dgm:cxn modelId="{9C7BD0B8-1777-4B5A-BD31-212E81A8D019}" srcId="{C21957A3-2470-4CF7-9227-E199C1EDCAD3}" destId="{32DB7470-0427-48F6-A87D-CF2863C9078B}" srcOrd="3" destOrd="0" parTransId="{503B48E7-30E8-46E0-A689-07E9F22C2B54}" sibTransId="{2FAFFF91-F22F-4C8D-811E-C296B20A8B09}"/>
    <dgm:cxn modelId="{5F1560D3-2520-4940-883E-004912E3B0B5}" type="presOf" srcId="{410F9535-7902-437E-AE75-4F94DDB376D7}" destId="{28FA5C86-5638-472F-9FC6-C05ADD52CFAB}" srcOrd="1" destOrd="0" presId="urn:microsoft.com/office/officeart/2005/8/layout/cycle2"/>
    <dgm:cxn modelId="{FFB52DE7-F094-490E-8C59-1313AD0AB8F8}" type="presOf" srcId="{EB446D90-331D-4750-AEB1-B4B66F09AA2C}" destId="{D6C27A01-66CD-4589-9753-0D8888C33D6F}" srcOrd="0" destOrd="0" presId="urn:microsoft.com/office/officeart/2005/8/layout/cycle2"/>
    <dgm:cxn modelId="{8A1C12F2-6643-4437-8C72-B29F9AAB8BF6}" type="presOf" srcId="{C21957A3-2470-4CF7-9227-E199C1EDCAD3}" destId="{5CDBB4C0-ED5B-4F4D-A5D7-166504B883C2}" srcOrd="0" destOrd="0" presId="urn:microsoft.com/office/officeart/2005/8/layout/cycle2"/>
    <dgm:cxn modelId="{A339E890-254B-4B9D-9540-C500C68EEE31}" type="presParOf" srcId="{5CDBB4C0-ED5B-4F4D-A5D7-166504B883C2}" destId="{6DA19D93-5884-4B9F-B34E-9C14F20E4532}" srcOrd="0" destOrd="0" presId="urn:microsoft.com/office/officeart/2005/8/layout/cycle2"/>
    <dgm:cxn modelId="{80113706-2D16-4EBB-A90C-089B228016AF}" type="presParOf" srcId="{5CDBB4C0-ED5B-4F4D-A5D7-166504B883C2}" destId="{D6C27A01-66CD-4589-9753-0D8888C33D6F}" srcOrd="1" destOrd="0" presId="urn:microsoft.com/office/officeart/2005/8/layout/cycle2"/>
    <dgm:cxn modelId="{BCC410CB-3D36-42D4-B7AD-6D68EF0879DE}" type="presParOf" srcId="{D6C27A01-66CD-4589-9753-0D8888C33D6F}" destId="{5E1AF9D7-4024-46BE-848E-BEEF6247D8CC}" srcOrd="0" destOrd="0" presId="urn:microsoft.com/office/officeart/2005/8/layout/cycle2"/>
    <dgm:cxn modelId="{070A089F-8B57-4BBE-82EB-EE91489BC0A1}" type="presParOf" srcId="{5CDBB4C0-ED5B-4F4D-A5D7-166504B883C2}" destId="{EABBB6A7-4615-476B-80E8-7A27F6FB0691}" srcOrd="2" destOrd="0" presId="urn:microsoft.com/office/officeart/2005/8/layout/cycle2"/>
    <dgm:cxn modelId="{9C9FFE39-706C-488C-8D55-45263522726D}" type="presParOf" srcId="{5CDBB4C0-ED5B-4F4D-A5D7-166504B883C2}" destId="{E65405A3-90AB-4455-907A-D2D9D658E467}" srcOrd="3" destOrd="0" presId="urn:microsoft.com/office/officeart/2005/8/layout/cycle2"/>
    <dgm:cxn modelId="{C30BFA27-4854-4A9D-A8D1-8C39CBFF5A4D}" type="presParOf" srcId="{E65405A3-90AB-4455-907A-D2D9D658E467}" destId="{6E03BE44-20F3-4535-8A16-D8EE8CA48029}" srcOrd="0" destOrd="0" presId="urn:microsoft.com/office/officeart/2005/8/layout/cycle2"/>
    <dgm:cxn modelId="{4C85430B-ABE8-4F1E-AEC8-0622A991967A}" type="presParOf" srcId="{5CDBB4C0-ED5B-4F4D-A5D7-166504B883C2}" destId="{3D26E32F-B03D-428A-987A-5D56AB02160E}" srcOrd="4" destOrd="0" presId="urn:microsoft.com/office/officeart/2005/8/layout/cycle2"/>
    <dgm:cxn modelId="{67E22271-2776-47C4-974C-7319ED8B2752}" type="presParOf" srcId="{5CDBB4C0-ED5B-4F4D-A5D7-166504B883C2}" destId="{A68B5CEF-B1DB-45EE-A77F-44C79C455E70}" srcOrd="5" destOrd="0" presId="urn:microsoft.com/office/officeart/2005/8/layout/cycle2"/>
    <dgm:cxn modelId="{D50BE6C4-DD5A-4FF0-9088-BBC94E7E7C0A}" type="presParOf" srcId="{A68B5CEF-B1DB-45EE-A77F-44C79C455E70}" destId="{99E14661-F9B9-422A-8AEA-24720CAB827D}" srcOrd="0" destOrd="0" presId="urn:microsoft.com/office/officeart/2005/8/layout/cycle2"/>
    <dgm:cxn modelId="{6422D782-9A2F-4731-8939-02FA6FD70450}" type="presParOf" srcId="{5CDBB4C0-ED5B-4F4D-A5D7-166504B883C2}" destId="{A58D16E3-CE3F-45CF-9AA0-11293D29A004}" srcOrd="6" destOrd="0" presId="urn:microsoft.com/office/officeart/2005/8/layout/cycle2"/>
    <dgm:cxn modelId="{5B6C7945-B597-4016-AD5E-5BCFF1C30BE6}" type="presParOf" srcId="{5CDBB4C0-ED5B-4F4D-A5D7-166504B883C2}" destId="{5FCC85D2-C298-41B3-A93D-6F4E7A1F4BBB}" srcOrd="7" destOrd="0" presId="urn:microsoft.com/office/officeart/2005/8/layout/cycle2"/>
    <dgm:cxn modelId="{2B4C8B64-9759-4BE2-A2F1-7D14C5A534C8}" type="presParOf" srcId="{5FCC85D2-C298-41B3-A93D-6F4E7A1F4BBB}" destId="{6E170964-EFC7-4BEC-B48C-B6D330EB31A6}" srcOrd="0" destOrd="0" presId="urn:microsoft.com/office/officeart/2005/8/layout/cycle2"/>
    <dgm:cxn modelId="{7595D36B-FD8A-4A74-B4C7-8E262B7D137A}" type="presParOf" srcId="{5CDBB4C0-ED5B-4F4D-A5D7-166504B883C2}" destId="{DF4D7DCF-FB0E-4390-99C0-77DDFECAA1A4}" srcOrd="8" destOrd="0" presId="urn:microsoft.com/office/officeart/2005/8/layout/cycle2"/>
    <dgm:cxn modelId="{9421AED8-21E1-4B0E-8981-31F59B76AC1F}" type="presParOf" srcId="{5CDBB4C0-ED5B-4F4D-A5D7-166504B883C2}" destId="{1F739322-DA40-4960-AC6C-CA506C0C606C}" srcOrd="9" destOrd="0" presId="urn:microsoft.com/office/officeart/2005/8/layout/cycle2"/>
    <dgm:cxn modelId="{D2BF6D2C-6835-4537-BAF2-EC1B717D295C}" type="presParOf" srcId="{1F739322-DA40-4960-AC6C-CA506C0C606C}" destId="{FD32D9F9-3576-4542-AD8E-72F39805691C}" srcOrd="0" destOrd="0" presId="urn:microsoft.com/office/officeart/2005/8/layout/cycle2"/>
    <dgm:cxn modelId="{AC366A5B-1963-42A3-A0CB-D1AD6B7D922F}" type="presParOf" srcId="{5CDBB4C0-ED5B-4F4D-A5D7-166504B883C2}" destId="{56412A52-D968-4371-836D-66C8B1E9005E}" srcOrd="10" destOrd="0" presId="urn:microsoft.com/office/officeart/2005/8/layout/cycle2"/>
    <dgm:cxn modelId="{A665A22C-07A2-4A14-B58F-D3F6A3E42105}" type="presParOf" srcId="{5CDBB4C0-ED5B-4F4D-A5D7-166504B883C2}" destId="{A37BF5B5-2C0C-4F5D-85B2-D1AE726B7356}" srcOrd="11" destOrd="0" presId="urn:microsoft.com/office/officeart/2005/8/layout/cycle2"/>
    <dgm:cxn modelId="{A68C4FCC-0F18-42C0-A749-719CF53599C4}" type="presParOf" srcId="{A37BF5B5-2C0C-4F5D-85B2-D1AE726B7356}" destId="{28FA5C86-5638-472F-9FC6-C05ADD52CFAB}"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A19D93-5884-4B9F-B34E-9C14F20E4532}">
      <dsp:nvSpPr>
        <dsp:cNvPr id="0" name=""/>
        <dsp:cNvSpPr/>
      </dsp:nvSpPr>
      <dsp:spPr>
        <a:xfrm>
          <a:off x="2081158" y="492684"/>
          <a:ext cx="2030155" cy="201129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Calibri Light" panose="020F0302020204030204" pitchFamily="34" charset="0"/>
              <a:cs typeface="Calibri Light" panose="020F0302020204030204" pitchFamily="34" charset="0"/>
            </a:rPr>
            <a:t>ESP8266: vi </a:t>
          </a:r>
          <a:r>
            <a:rPr lang="en-US" sz="2400" kern="1200" dirty="0" err="1">
              <a:latin typeface="Calibri Light" panose="020F0302020204030204" pitchFamily="34" charset="0"/>
              <a:cs typeface="Calibri Light" panose="020F0302020204030204" pitchFamily="34" charset="0"/>
            </a:rPr>
            <a:t>xử</a:t>
          </a:r>
          <a:r>
            <a:rPr lang="en-US" sz="2400" kern="1200" dirty="0">
              <a:latin typeface="Calibri Light" panose="020F0302020204030204" pitchFamily="34" charset="0"/>
              <a:cs typeface="Calibri Light" panose="020F0302020204030204" pitchFamily="34" charset="0"/>
            </a:rPr>
            <a:t> </a:t>
          </a:r>
          <a:r>
            <a:rPr lang="en-US" sz="2400" kern="1200" dirty="0" err="1">
              <a:latin typeface="Calibri Light" panose="020F0302020204030204" pitchFamily="34" charset="0"/>
              <a:cs typeface="Calibri Light" panose="020F0302020204030204" pitchFamily="34" charset="0"/>
            </a:rPr>
            <a:t>lý</a:t>
          </a:r>
          <a:r>
            <a:rPr lang="en-US" sz="2400" kern="1200" dirty="0">
              <a:latin typeface="Calibri Light" panose="020F0302020204030204" pitchFamily="34" charset="0"/>
              <a:cs typeface="Calibri Light" panose="020F0302020204030204" pitchFamily="34" charset="0"/>
            </a:rPr>
            <a:t>.</a:t>
          </a:r>
        </a:p>
      </dsp:txBody>
      <dsp:txXfrm>
        <a:off x="2378467" y="787231"/>
        <a:ext cx="1435537" cy="1422199"/>
      </dsp:txXfrm>
    </dsp:sp>
    <dsp:sp modelId="{D6C27A01-66CD-4589-9753-0D8888C33D6F}">
      <dsp:nvSpPr>
        <dsp:cNvPr id="0" name=""/>
        <dsp:cNvSpPr/>
      </dsp:nvSpPr>
      <dsp:spPr>
        <a:xfrm rot="610414">
          <a:off x="1670103" y="986214"/>
          <a:ext cx="392247" cy="56443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latin typeface="Calibri Light" panose="020F0302020204030204" pitchFamily="34" charset="0"/>
            <a:cs typeface="Calibri Light" panose="020F0302020204030204" pitchFamily="34" charset="0"/>
          </a:endParaRPr>
        </a:p>
      </dsp:txBody>
      <dsp:txXfrm rot="10800000">
        <a:off x="1671028" y="1088710"/>
        <a:ext cx="274573" cy="338663"/>
      </dsp:txXfrm>
    </dsp:sp>
    <dsp:sp modelId="{EABBB6A7-4615-476B-80E8-7A27F6FB0691}">
      <dsp:nvSpPr>
        <dsp:cNvPr id="0" name=""/>
        <dsp:cNvSpPr/>
      </dsp:nvSpPr>
      <dsp:spPr>
        <a:xfrm>
          <a:off x="0" y="255645"/>
          <a:ext cx="1633216" cy="16332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Calibri Light" panose="020F0302020204030204" pitchFamily="34" charset="0"/>
              <a:cs typeface="Calibri Light" panose="020F0302020204030204" pitchFamily="34" charset="0"/>
            </a:rPr>
            <a:t>DHT11: </a:t>
          </a:r>
          <a:r>
            <a:rPr lang="en-US" sz="1800" kern="1200" dirty="0" err="1">
              <a:latin typeface="Calibri Light" panose="020F0302020204030204" pitchFamily="34" charset="0"/>
              <a:cs typeface="Calibri Light" panose="020F0302020204030204" pitchFamily="34" charset="0"/>
            </a:rPr>
            <a:t>thu</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thập</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nhiệt</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độ</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và</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độ</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ẩm</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không</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khí</a:t>
          </a:r>
          <a:r>
            <a:rPr lang="en-US" sz="1800" kern="1200" dirty="0">
              <a:latin typeface="Calibri Light" panose="020F0302020204030204" pitchFamily="34" charset="0"/>
              <a:cs typeface="Calibri Light" panose="020F0302020204030204" pitchFamily="34" charset="0"/>
            </a:rPr>
            <a:t>.</a:t>
          </a:r>
        </a:p>
      </dsp:txBody>
      <dsp:txXfrm>
        <a:off x="239179" y="494824"/>
        <a:ext cx="1154858" cy="1154858"/>
      </dsp:txXfrm>
    </dsp:sp>
    <dsp:sp modelId="{E65405A3-90AB-4455-907A-D2D9D658E467}">
      <dsp:nvSpPr>
        <dsp:cNvPr id="0" name=""/>
        <dsp:cNvSpPr/>
      </dsp:nvSpPr>
      <dsp:spPr>
        <a:xfrm rot="19478831">
          <a:off x="1629746" y="2069714"/>
          <a:ext cx="583114" cy="5441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latin typeface="Calibri Light" panose="020F0302020204030204" pitchFamily="34" charset="0"/>
            <a:cs typeface="Calibri Light" panose="020F0302020204030204" pitchFamily="34" charset="0"/>
          </a:endParaRPr>
        </a:p>
      </dsp:txBody>
      <dsp:txXfrm>
        <a:off x="1644797" y="2225776"/>
        <a:ext cx="419865" cy="326498"/>
      </dsp:txXfrm>
    </dsp:sp>
    <dsp:sp modelId="{3D26E32F-B03D-428A-987A-5D56AB02160E}">
      <dsp:nvSpPr>
        <dsp:cNvPr id="0" name=""/>
        <dsp:cNvSpPr/>
      </dsp:nvSpPr>
      <dsp:spPr>
        <a:xfrm>
          <a:off x="66828" y="2266841"/>
          <a:ext cx="1639588" cy="163958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err="1">
              <a:latin typeface="Calibri Light" panose="020F0302020204030204" pitchFamily="34" charset="0"/>
              <a:cs typeface="Calibri Light" panose="020F0302020204030204" pitchFamily="34" charset="0"/>
            </a:rPr>
            <a:t>Cảm</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biến</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độ</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ẩm</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đất</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thu</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thập</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độ</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ẩm</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từ</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đất</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trồng</a:t>
          </a:r>
          <a:r>
            <a:rPr lang="en-US" sz="1800" kern="1200" dirty="0">
              <a:latin typeface="Calibri Light" panose="020F0302020204030204" pitchFamily="34" charset="0"/>
              <a:cs typeface="Calibri Light" panose="020F0302020204030204" pitchFamily="34" charset="0"/>
            </a:rPr>
            <a:t>.</a:t>
          </a:r>
        </a:p>
      </dsp:txBody>
      <dsp:txXfrm>
        <a:off x="306940" y="2506953"/>
        <a:ext cx="1159364" cy="1159364"/>
      </dsp:txXfrm>
    </dsp:sp>
    <dsp:sp modelId="{A68B5CEF-B1DB-45EE-A77F-44C79C455E70}">
      <dsp:nvSpPr>
        <dsp:cNvPr id="0" name=""/>
        <dsp:cNvSpPr/>
      </dsp:nvSpPr>
      <dsp:spPr>
        <a:xfrm rot="4769950">
          <a:off x="3062919" y="2539710"/>
          <a:ext cx="480305" cy="4757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en-US" sz="2000" kern="1200">
            <a:latin typeface="Calibri Light" panose="020F0302020204030204" pitchFamily="34" charset="0"/>
            <a:cs typeface="Calibri Light" panose="020F0302020204030204" pitchFamily="34" charset="0"/>
          </a:endParaRPr>
        </a:p>
      </dsp:txBody>
      <dsp:txXfrm>
        <a:off x="3121277" y="2564693"/>
        <a:ext cx="337576" cy="285458"/>
      </dsp:txXfrm>
    </dsp:sp>
    <dsp:sp modelId="{A58D16E3-CE3F-45CF-9AA0-11293D29A004}">
      <dsp:nvSpPr>
        <dsp:cNvPr id="0" name=""/>
        <dsp:cNvSpPr/>
      </dsp:nvSpPr>
      <dsp:spPr>
        <a:xfrm>
          <a:off x="2781405" y="2992678"/>
          <a:ext cx="1389001" cy="138900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Calibri Light" panose="020F0302020204030204" pitchFamily="34" charset="0"/>
              <a:cs typeface="Calibri Light" panose="020F0302020204030204" pitchFamily="34" charset="0"/>
            </a:rPr>
            <a:t>Relay: </a:t>
          </a:r>
          <a:r>
            <a:rPr lang="en-US" sz="1800" kern="1200" dirty="0" err="1">
              <a:latin typeface="Calibri Light" panose="020F0302020204030204" pitchFamily="34" charset="0"/>
              <a:cs typeface="Calibri Light" panose="020F0302020204030204" pitchFamily="34" charset="0"/>
            </a:rPr>
            <a:t>đóng</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cắt</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máy</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bơm</a:t>
          </a:r>
          <a:r>
            <a:rPr lang="en-US" sz="1800" kern="1200" dirty="0">
              <a:latin typeface="Calibri Light" panose="020F0302020204030204" pitchFamily="34" charset="0"/>
              <a:cs typeface="Calibri Light" panose="020F0302020204030204" pitchFamily="34" charset="0"/>
            </a:rPr>
            <a:t>.</a:t>
          </a:r>
        </a:p>
      </dsp:txBody>
      <dsp:txXfrm>
        <a:off x="2984819" y="3196092"/>
        <a:ext cx="982173" cy="982173"/>
      </dsp:txXfrm>
    </dsp:sp>
    <dsp:sp modelId="{5FCC85D2-C298-41B3-A93D-6F4E7A1F4BBB}">
      <dsp:nvSpPr>
        <dsp:cNvPr id="0" name=""/>
        <dsp:cNvSpPr/>
      </dsp:nvSpPr>
      <dsp:spPr>
        <a:xfrm rot="21515992">
          <a:off x="4237009" y="3477035"/>
          <a:ext cx="505704" cy="37337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latin typeface="Calibri Light" panose="020F0302020204030204" pitchFamily="34" charset="0"/>
            <a:cs typeface="Calibri Light" panose="020F0302020204030204" pitchFamily="34" charset="0"/>
          </a:endParaRPr>
        </a:p>
      </dsp:txBody>
      <dsp:txXfrm>
        <a:off x="4237026" y="3553078"/>
        <a:ext cx="393692" cy="224025"/>
      </dsp:txXfrm>
    </dsp:sp>
    <dsp:sp modelId="{DF4D7DCF-FB0E-4390-99C0-77DDFECAA1A4}">
      <dsp:nvSpPr>
        <dsp:cNvPr id="0" name=""/>
        <dsp:cNvSpPr/>
      </dsp:nvSpPr>
      <dsp:spPr>
        <a:xfrm>
          <a:off x="4717099" y="2844839"/>
          <a:ext cx="1585258" cy="158525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err="1">
              <a:latin typeface="Calibri Light" panose="020F0302020204030204" pitchFamily="34" charset="0"/>
              <a:cs typeface="Calibri Light" panose="020F0302020204030204" pitchFamily="34" charset="0"/>
            </a:rPr>
            <a:t>Máy</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bơm</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bơm</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nước</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đến</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cây</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trồng</a:t>
          </a:r>
          <a:r>
            <a:rPr lang="en-US" sz="1800" kern="1200" dirty="0">
              <a:latin typeface="Calibri Light" panose="020F0302020204030204" pitchFamily="34" charset="0"/>
              <a:cs typeface="Calibri Light" panose="020F0302020204030204" pitchFamily="34" charset="0"/>
            </a:rPr>
            <a:t>.</a:t>
          </a:r>
        </a:p>
      </dsp:txBody>
      <dsp:txXfrm>
        <a:off x="4949255" y="3076995"/>
        <a:ext cx="1120946" cy="1120946"/>
      </dsp:txXfrm>
    </dsp:sp>
    <dsp:sp modelId="{1F739322-DA40-4960-AC6C-CA506C0C606C}">
      <dsp:nvSpPr>
        <dsp:cNvPr id="0" name=""/>
        <dsp:cNvSpPr/>
      </dsp:nvSpPr>
      <dsp:spPr>
        <a:xfrm rot="20456638">
          <a:off x="4118212" y="634080"/>
          <a:ext cx="501153" cy="59523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111250">
            <a:lnSpc>
              <a:spcPct val="90000"/>
            </a:lnSpc>
            <a:spcBef>
              <a:spcPct val="0"/>
            </a:spcBef>
            <a:spcAft>
              <a:spcPct val="35000"/>
            </a:spcAft>
            <a:buNone/>
          </a:pPr>
          <a:endParaRPr lang="en-US" sz="2500" kern="1200">
            <a:latin typeface="Calibri Light" panose="020F0302020204030204" pitchFamily="34" charset="0"/>
            <a:cs typeface="Calibri Light" panose="020F0302020204030204" pitchFamily="34" charset="0"/>
          </a:endParaRPr>
        </a:p>
      </dsp:txBody>
      <dsp:txXfrm rot="10800000">
        <a:off x="4122332" y="777669"/>
        <a:ext cx="350807" cy="357139"/>
      </dsp:txXfrm>
    </dsp:sp>
    <dsp:sp modelId="{56412A52-D968-4371-836D-66C8B1E9005E}">
      <dsp:nvSpPr>
        <dsp:cNvPr id="0" name=""/>
        <dsp:cNvSpPr/>
      </dsp:nvSpPr>
      <dsp:spPr>
        <a:xfrm>
          <a:off x="4620696" y="58379"/>
          <a:ext cx="1681649" cy="16816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err="1">
              <a:latin typeface="Calibri Light" panose="020F0302020204030204" pitchFamily="34" charset="0"/>
              <a:cs typeface="Calibri Light" panose="020F0302020204030204" pitchFamily="34" charset="0"/>
            </a:rPr>
            <a:t>WebUI</a:t>
          </a:r>
          <a:r>
            <a:rPr lang="en-US" sz="1800" kern="1200" dirty="0">
              <a:latin typeface="Calibri Light" panose="020F0302020204030204" pitchFamily="34" charset="0"/>
              <a:cs typeface="Calibri Light" panose="020F0302020204030204" pitchFamily="34" charset="0"/>
            </a:rPr>
            <a:t> (Node-RED): </a:t>
          </a:r>
          <a:r>
            <a:rPr lang="en-US" sz="1800" kern="1200" dirty="0" err="1">
              <a:latin typeface="Calibri Light" panose="020F0302020204030204" pitchFamily="34" charset="0"/>
              <a:cs typeface="Calibri Light" panose="020F0302020204030204" pitchFamily="34" charset="0"/>
            </a:rPr>
            <a:t>để</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người</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dùng</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tương</a:t>
          </a:r>
          <a:r>
            <a:rPr lang="en-US" sz="1800" kern="1200" dirty="0">
              <a:latin typeface="Calibri Light" panose="020F0302020204030204" pitchFamily="34" charset="0"/>
              <a:cs typeface="Calibri Light" panose="020F0302020204030204" pitchFamily="34" charset="0"/>
            </a:rPr>
            <a:t> </a:t>
          </a:r>
          <a:r>
            <a:rPr lang="en-US" sz="1800" kern="1200" dirty="0" err="1">
              <a:latin typeface="Calibri Light" panose="020F0302020204030204" pitchFamily="34" charset="0"/>
              <a:cs typeface="Calibri Light" panose="020F0302020204030204" pitchFamily="34" charset="0"/>
            </a:rPr>
            <a:t>tác</a:t>
          </a:r>
          <a:r>
            <a:rPr lang="en-US" sz="1800" kern="1200" dirty="0">
              <a:latin typeface="Calibri Light" panose="020F0302020204030204" pitchFamily="34" charset="0"/>
              <a:cs typeface="Calibri Light" panose="020F0302020204030204" pitchFamily="34" charset="0"/>
            </a:rPr>
            <a:t>.</a:t>
          </a:r>
        </a:p>
      </dsp:txBody>
      <dsp:txXfrm>
        <a:off x="4866968" y="304651"/>
        <a:ext cx="1189105" cy="1189105"/>
      </dsp:txXfrm>
    </dsp:sp>
    <dsp:sp modelId="{A37BF5B5-2C0C-4F5D-85B2-D1AE726B7356}">
      <dsp:nvSpPr>
        <dsp:cNvPr id="0" name=""/>
        <dsp:cNvSpPr/>
      </dsp:nvSpPr>
      <dsp:spPr>
        <a:xfrm rot="9947157">
          <a:off x="4186370" y="1208231"/>
          <a:ext cx="441637" cy="532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latin typeface="Calibri Light" panose="020F0302020204030204" pitchFamily="34" charset="0"/>
            <a:cs typeface="Calibri Light" panose="020F0302020204030204" pitchFamily="34" charset="0"/>
          </a:endParaRPr>
        </a:p>
      </dsp:txBody>
      <dsp:txXfrm rot="10800000">
        <a:off x="4316833" y="1298395"/>
        <a:ext cx="309146" cy="319289"/>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5/22/2022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823083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183276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664555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121127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5/22/2022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9469796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34577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5/22/2022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766036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5/22/2022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7478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5/22/2022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246082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5/22/2022</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011955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5/22/2022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159057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5/22/2022</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36911348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14" r:id="rId5"/>
    <p:sldLayoutId id="2147483720" r:id="rId6"/>
    <p:sldLayoutId id="2147483715" r:id="rId7"/>
    <p:sldLayoutId id="2147483716" r:id="rId8"/>
    <p:sldLayoutId id="2147483717" r:id="rId9"/>
    <p:sldLayoutId id="2147483718" r:id="rId10"/>
    <p:sldLayoutId id="2147483719" r:id="rId11"/>
  </p:sldLayoutIdLst>
  <p:hf sldNum="0" hdr="0" ftr="0" dt="0"/>
  <p:txStyles>
    <p:titleStyle>
      <a:lvl1pPr algn="l" defTabSz="914400" rtl="0" eaLnBrk="1" latinLnBrk="0" hangingPunct="1">
        <a:lnSpc>
          <a:spcPct val="90000"/>
        </a:lnSpc>
        <a:spcBef>
          <a:spcPct val="0"/>
        </a:spcBef>
        <a:buNone/>
        <a:defRPr lang="en-US" sz="42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microsoft.com/office/2018/10/relationships/comments" Target="../comments/modernComment_108_F2A63F.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8/10/relationships/comments" Target="../comments/modernComment_109_BC6FC52F.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EE3ACC5-126D-4BA4-8B45-7F0B5B839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84"/>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866"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197" y="643464"/>
            <a:ext cx="4143830" cy="5566305"/>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sp>
      <p:sp>
        <p:nvSpPr>
          <p:cNvPr id="35" name="Rectangle 34">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1587" y="806860"/>
            <a:ext cx="3813048" cy="5239512"/>
          </a:xfrm>
          <a:prstGeom prst="rect">
            <a:avLst/>
          </a:prstGeom>
          <a:noFill/>
          <a:ln w="6350" cap="sq" cmpd="sng" algn="ctr">
            <a:solidFill>
              <a:schemeClr val="bg1"/>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1256493" y="1559768"/>
            <a:ext cx="2978281" cy="3135379"/>
          </a:xfrm>
        </p:spPr>
        <p:txBody>
          <a:bodyPr>
            <a:normAutofit/>
          </a:bodyPr>
          <a:lstStyle/>
          <a:p>
            <a:r>
              <a:rPr lang="en-US" sz="4800" dirty="0">
                <a:solidFill>
                  <a:schemeClr val="bg1"/>
                </a:solidFill>
              </a:rPr>
              <a:t>SMART</a:t>
            </a:r>
            <a:br>
              <a:rPr lang="en-US" sz="4800" dirty="0">
                <a:solidFill>
                  <a:schemeClr val="bg1"/>
                </a:solidFill>
              </a:rPr>
            </a:br>
            <a:r>
              <a:rPr lang="en-US" sz="4800" dirty="0" err="1">
                <a:solidFill>
                  <a:schemeClr val="bg1"/>
                </a:solidFill>
              </a:rPr>
              <a:t>gARDEN</a:t>
            </a:r>
            <a:endParaRPr lang="en-US" sz="4800" dirty="0">
              <a:solidFill>
                <a:schemeClr val="bg1"/>
              </a:solidFill>
            </a:endParaRPr>
          </a:p>
        </p:txBody>
      </p:sp>
      <p:sp>
        <p:nvSpPr>
          <p:cNvPr id="3" name="Subtitle 2">
            <a:extLst>
              <a:ext uri="{FF2B5EF4-FFF2-40B4-BE49-F238E27FC236}">
                <a16:creationId xmlns:a16="http://schemas.microsoft.com/office/drawing/2014/main" id="{A0181B29-E185-092C-62C8-19AB62888B3D}"/>
              </a:ext>
            </a:extLst>
          </p:cNvPr>
          <p:cNvSpPr>
            <a:spLocks noGrp="1"/>
          </p:cNvSpPr>
          <p:nvPr>
            <p:ph type="subTitle" idx="1"/>
          </p:nvPr>
        </p:nvSpPr>
        <p:spPr>
          <a:xfrm>
            <a:off x="992892" y="4395019"/>
            <a:ext cx="3490617" cy="1305391"/>
          </a:xfrm>
        </p:spPr>
        <p:txBody>
          <a:bodyPr>
            <a:normAutofit fontScale="92500"/>
          </a:bodyPr>
          <a:lstStyle/>
          <a:p>
            <a:pPr>
              <a:lnSpc>
                <a:spcPct val="100000"/>
              </a:lnSpc>
              <a:spcAft>
                <a:spcPts val="600"/>
              </a:spcAft>
            </a:pPr>
            <a:r>
              <a:rPr lang="en-US" sz="1600" i="0" dirty="0" err="1">
                <a:solidFill>
                  <a:schemeClr val="bg1"/>
                </a:solidFill>
                <a:latin typeface="UTM Swiss Condensed" panose="02000500000000000000" pitchFamily="2" charset="0"/>
              </a:rPr>
              <a:t>Nhóm</a:t>
            </a:r>
            <a:r>
              <a:rPr lang="en-US" sz="1600" i="0">
                <a:solidFill>
                  <a:schemeClr val="bg1"/>
                </a:solidFill>
                <a:latin typeface="UTM Swiss Condensed" panose="02000500000000000000" pitchFamily="2" charset="0"/>
              </a:rPr>
              <a:t> 10</a:t>
            </a:r>
            <a:endParaRPr lang="en-US" sz="1600" i="0" dirty="0">
              <a:solidFill>
                <a:schemeClr val="bg1"/>
              </a:solidFill>
              <a:latin typeface="UTM Swiss Condensed" panose="02000500000000000000" pitchFamily="2" charset="0"/>
            </a:endParaRPr>
          </a:p>
          <a:p>
            <a:pPr>
              <a:lnSpc>
                <a:spcPct val="100000"/>
              </a:lnSpc>
              <a:spcAft>
                <a:spcPts val="600"/>
              </a:spcAft>
            </a:pPr>
            <a:r>
              <a:rPr lang="en-US" sz="1600" i="0" dirty="0" err="1">
                <a:solidFill>
                  <a:schemeClr val="bg1"/>
                </a:solidFill>
                <a:latin typeface="UTM Swiss Condensed" panose="02000500000000000000" pitchFamily="2" charset="0"/>
              </a:rPr>
              <a:t>Nguyễn</a:t>
            </a:r>
            <a:r>
              <a:rPr lang="en-US" sz="1600" i="0" dirty="0">
                <a:solidFill>
                  <a:schemeClr val="bg1"/>
                </a:solidFill>
                <a:latin typeface="UTM Swiss Condensed" panose="02000500000000000000" pitchFamily="2" charset="0"/>
              </a:rPr>
              <a:t> Quang </a:t>
            </a:r>
            <a:r>
              <a:rPr lang="en-US" sz="1600" i="0" dirty="0" err="1">
                <a:solidFill>
                  <a:schemeClr val="bg1"/>
                </a:solidFill>
                <a:latin typeface="UTM Swiss Condensed" panose="02000500000000000000" pitchFamily="2" charset="0"/>
              </a:rPr>
              <a:t>Huy</a:t>
            </a:r>
            <a:r>
              <a:rPr lang="en-US" sz="1600" i="0" dirty="0">
                <a:solidFill>
                  <a:schemeClr val="bg1"/>
                </a:solidFill>
                <a:latin typeface="UTM Swiss Condensed" panose="02000500000000000000" pitchFamily="2" charset="0"/>
              </a:rPr>
              <a:t> – 19520600</a:t>
            </a:r>
          </a:p>
          <a:p>
            <a:pPr>
              <a:lnSpc>
                <a:spcPct val="100000"/>
              </a:lnSpc>
              <a:spcAft>
                <a:spcPts val="600"/>
              </a:spcAft>
            </a:pPr>
            <a:r>
              <a:rPr lang="en-US" sz="1600" i="0" dirty="0">
                <a:solidFill>
                  <a:schemeClr val="bg1"/>
                </a:solidFill>
                <a:latin typeface="UTM Swiss Condensed" panose="02000500000000000000" pitchFamily="2" charset="0"/>
              </a:rPr>
              <a:t>Cao </a:t>
            </a:r>
            <a:r>
              <a:rPr lang="en-US" sz="1600" i="0" dirty="0" err="1">
                <a:solidFill>
                  <a:schemeClr val="bg1"/>
                </a:solidFill>
                <a:latin typeface="UTM Swiss Condensed" panose="02000500000000000000" pitchFamily="2" charset="0"/>
              </a:rPr>
              <a:t>Hoàng</a:t>
            </a:r>
            <a:r>
              <a:rPr lang="en-US" sz="1600" i="0" dirty="0">
                <a:solidFill>
                  <a:schemeClr val="bg1"/>
                </a:solidFill>
                <a:latin typeface="UTM Swiss Condensed" panose="02000500000000000000" pitchFamily="2" charset="0"/>
              </a:rPr>
              <a:t> Tú – 19521067</a:t>
            </a:r>
          </a:p>
          <a:p>
            <a:pPr>
              <a:lnSpc>
                <a:spcPct val="100000"/>
              </a:lnSpc>
              <a:spcAft>
                <a:spcPts val="600"/>
              </a:spcAft>
            </a:pPr>
            <a:r>
              <a:rPr lang="en-US" sz="1600" i="0" dirty="0">
                <a:solidFill>
                  <a:schemeClr val="bg1"/>
                </a:solidFill>
                <a:latin typeface="UTM Swiss Condensed" panose="02000500000000000000" pitchFamily="2" charset="0"/>
              </a:rPr>
              <a:t>Trương Hồng Phương Anh - 19521224</a:t>
            </a:r>
          </a:p>
        </p:txBody>
      </p:sp>
      <p:sp>
        <p:nvSpPr>
          <p:cNvPr id="37" name="Rectangle 36">
            <a:extLst>
              <a:ext uri="{FF2B5EF4-FFF2-40B4-BE49-F238E27FC236}">
                <a16:creationId xmlns:a16="http://schemas.microsoft.com/office/drawing/2014/main" id="{BA53A868-C420-4BAE-9244-EC162AF05C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7992"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9" name="Straight Connector 38">
            <a:extLst>
              <a:ext uri="{FF2B5EF4-FFF2-40B4-BE49-F238E27FC236}">
                <a16:creationId xmlns:a16="http://schemas.microsoft.com/office/drawing/2014/main" id="{C2686EF3-81CC-419F-96C3-002A7588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8D93CCA-A85E-4529-A6F0-8BB54D27BC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7393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ECFA516-C18C-41AE-AFF2-A0D0A59C9E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1286150"/>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4" name="Picture 3" descr="Leaves of tropical plants and palm tree as a background">
            <a:extLst>
              <a:ext uri="{FF2B5EF4-FFF2-40B4-BE49-F238E27FC236}">
                <a16:creationId xmlns:a16="http://schemas.microsoft.com/office/drawing/2014/main" id="{D7D78187-488A-1DE8-44E4-CED63011EEFD}"/>
              </a:ext>
            </a:extLst>
          </p:cNvPr>
          <p:cNvPicPr>
            <a:picLocks noChangeAspect="1"/>
          </p:cNvPicPr>
          <p:nvPr/>
        </p:nvPicPr>
        <p:blipFill rotWithShape="1">
          <a:blip r:embed="rId3"/>
          <a:srcRect l="555" r="556"/>
          <a:stretch/>
        </p:blipFill>
        <p:spPr>
          <a:xfrm>
            <a:off x="5696269" y="645106"/>
            <a:ext cx="5502839" cy="5564663"/>
          </a:xfrm>
          <a:prstGeom prst="rect">
            <a:avLst/>
          </a:prstGeom>
        </p:spPr>
      </p:pic>
    </p:spTree>
    <p:extLst>
      <p:ext uri="{BB962C8B-B14F-4D97-AF65-F5344CB8AC3E}">
        <p14:creationId xmlns:p14="http://schemas.microsoft.com/office/powerpoint/2010/main" val="116659380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65" name="Rectangle 64">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5353249" y="1348844"/>
            <a:ext cx="5716338" cy="731520"/>
          </a:xfrm>
        </p:spPr>
        <p:txBody>
          <a:bodyPr>
            <a:normAutofit fontScale="90000"/>
          </a:bodyPr>
          <a:lstStyle/>
          <a:p>
            <a:r>
              <a:rPr lang="en-US" sz="5100" dirty="0" err="1">
                <a:latin typeface="UTM Duepuntozero" panose="02040603050506020204" pitchFamily="18" charset="0"/>
              </a:rPr>
              <a:t>Thực</a:t>
            </a:r>
            <a:r>
              <a:rPr lang="en-US" sz="5100" dirty="0">
                <a:latin typeface="UTM Duepuntozero" panose="02040603050506020204" pitchFamily="18" charset="0"/>
              </a:rPr>
              <a:t> </a:t>
            </a:r>
            <a:r>
              <a:rPr lang="en-US" sz="5100" dirty="0" err="1">
                <a:latin typeface="UTM Duepuntozero" panose="02040603050506020204" pitchFamily="18" charset="0"/>
              </a:rPr>
              <a:t>nghiệm</a:t>
            </a:r>
            <a:endParaRPr lang="en-US" sz="5100" dirty="0">
              <a:latin typeface="UTM Duepuntozero" panose="02040603050506020204" pitchFamily="18" charset="0"/>
            </a:endParaRPr>
          </a:p>
        </p:txBody>
      </p:sp>
      <p:pic>
        <p:nvPicPr>
          <p:cNvPr id="4" name="Picture 3" descr="Leaves of tropical plants and palm tree as a background">
            <a:extLst>
              <a:ext uri="{FF2B5EF4-FFF2-40B4-BE49-F238E27FC236}">
                <a16:creationId xmlns:a16="http://schemas.microsoft.com/office/drawing/2014/main" id="{D7D78187-488A-1DE8-44E4-CED63011EEFD}"/>
              </a:ext>
            </a:extLst>
          </p:cNvPr>
          <p:cNvPicPr>
            <a:picLocks noChangeAspect="1"/>
          </p:cNvPicPr>
          <p:nvPr/>
        </p:nvPicPr>
        <p:blipFill rotWithShape="1">
          <a:blip r:embed="rId2"/>
          <a:srcRect l="11024" r="11025"/>
          <a:stretch/>
        </p:blipFill>
        <p:spPr>
          <a:xfrm>
            <a:off x="616737" y="621793"/>
            <a:ext cx="4376501" cy="5614416"/>
          </a:xfrm>
          <a:prstGeom prst="rect">
            <a:avLst/>
          </a:prstGeom>
        </p:spPr>
      </p:pic>
      <p:sp>
        <p:nvSpPr>
          <p:cNvPr id="67" name="Rectangle 66">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9" name="Straight Connector 68">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E29DA78-15F5-3D92-99C4-731DC7078D8D}"/>
              </a:ext>
            </a:extLst>
          </p:cNvPr>
          <p:cNvSpPr txBox="1"/>
          <p:nvPr/>
        </p:nvSpPr>
        <p:spPr>
          <a:xfrm>
            <a:off x="5353249" y="2209534"/>
            <a:ext cx="5716338" cy="2218043"/>
          </a:xfrm>
          <a:prstGeom prst="rect">
            <a:avLst/>
          </a:prstGeom>
          <a:noFill/>
        </p:spPr>
        <p:txBody>
          <a:bodyPr wrap="square" rtlCol="0">
            <a:spAutoFit/>
          </a:bodyPr>
          <a:lstStyle/>
          <a:p>
            <a:pPr marL="796925" indent="-457200">
              <a:lnSpc>
                <a:spcPct val="150000"/>
              </a:lnSpc>
              <a:buFont typeface="Wingdings" panose="05000000000000000000" pitchFamily="2" charset="2"/>
              <a:buChar char="v"/>
            </a:pPr>
            <a:r>
              <a:rPr lang="en-US" sz="3200" dirty="0" err="1">
                <a:latin typeface="Calibri Light" panose="020F0302020204030204" pitchFamily="34" charset="0"/>
                <a:cs typeface="Calibri Light" panose="020F0302020204030204" pitchFamily="34" charset="0"/>
              </a:rPr>
              <a:t>Mô</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hình</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thực</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tế</a:t>
            </a:r>
            <a:endParaRPr lang="en-US" sz="3200" dirty="0">
              <a:latin typeface="Calibri Light" panose="020F0302020204030204" pitchFamily="34" charset="0"/>
              <a:cs typeface="Calibri Light" panose="020F0302020204030204" pitchFamily="34" charset="0"/>
            </a:endParaRPr>
          </a:p>
          <a:p>
            <a:pPr marL="796925" indent="-457200">
              <a:lnSpc>
                <a:spcPct val="150000"/>
              </a:lnSpc>
              <a:buFont typeface="Wingdings" panose="05000000000000000000" pitchFamily="2" charset="2"/>
              <a:buChar char="v"/>
            </a:pPr>
            <a:r>
              <a:rPr lang="en-US" sz="3200" dirty="0" err="1">
                <a:latin typeface="Calibri Light" panose="020F0302020204030204" pitchFamily="34" charset="0"/>
                <a:cs typeface="Calibri Light" panose="020F0302020204030204" pitchFamily="34" charset="0"/>
              </a:rPr>
              <a:t>Hiển</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thị</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dữ</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liệu</a:t>
            </a:r>
            <a:endParaRPr lang="en-US" sz="3200" dirty="0">
              <a:latin typeface="Calibri Light" panose="020F0302020204030204" pitchFamily="34" charset="0"/>
              <a:cs typeface="Calibri Light" panose="020F0302020204030204" pitchFamily="34" charset="0"/>
            </a:endParaRPr>
          </a:p>
          <a:p>
            <a:pPr marL="796925" indent="-457200">
              <a:lnSpc>
                <a:spcPct val="150000"/>
              </a:lnSpc>
              <a:buFont typeface="Wingdings" panose="05000000000000000000" pitchFamily="2" charset="2"/>
              <a:buChar char="v"/>
            </a:pPr>
            <a:r>
              <a:rPr lang="en-US" sz="3200" dirty="0">
                <a:latin typeface="Calibri Light" panose="020F0302020204030204" pitchFamily="34" charset="0"/>
                <a:cs typeface="Calibri Light" panose="020F0302020204030204" pitchFamily="34" charset="0"/>
              </a:rPr>
              <a:t>Demo</a:t>
            </a:r>
          </a:p>
        </p:txBody>
      </p:sp>
    </p:spTree>
    <p:extLst>
      <p:ext uri="{BB962C8B-B14F-4D97-AF65-F5344CB8AC3E}">
        <p14:creationId xmlns:p14="http://schemas.microsoft.com/office/powerpoint/2010/main" val="433965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8" name="Rectangle 97">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0EE3ACC5-126D-4BA4-8B45-7F0B5B839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84"/>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2" name="Rectangle 101">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866"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197" y="643464"/>
            <a:ext cx="4143830" cy="5566305"/>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sp>
      <p:sp>
        <p:nvSpPr>
          <p:cNvPr id="106" name="Rectangle 105">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1587" y="806860"/>
            <a:ext cx="3813048" cy="5239512"/>
          </a:xfrm>
          <a:prstGeom prst="rect">
            <a:avLst/>
          </a:prstGeom>
          <a:noFill/>
          <a:ln w="6350" cap="sq" cmpd="sng" algn="ctr">
            <a:solidFill>
              <a:schemeClr val="bg1"/>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1217165" y="1921791"/>
            <a:ext cx="2978281" cy="3135379"/>
          </a:xfrm>
        </p:spPr>
        <p:txBody>
          <a:bodyPr>
            <a:normAutofit/>
          </a:bodyPr>
          <a:lstStyle/>
          <a:p>
            <a:r>
              <a:rPr lang="en-US" sz="4800" dirty="0" err="1">
                <a:solidFill>
                  <a:schemeClr val="bg1"/>
                </a:solidFill>
                <a:latin typeface="UTM Duepuntozero" panose="02040603050506020204" pitchFamily="18" charset="0"/>
              </a:rPr>
              <a:t>Mô</a:t>
            </a:r>
            <a:r>
              <a:rPr lang="en-US" sz="4800" dirty="0">
                <a:solidFill>
                  <a:schemeClr val="bg1"/>
                </a:solidFill>
                <a:latin typeface="UTM Duepuntozero" panose="02040603050506020204" pitchFamily="18" charset="0"/>
              </a:rPr>
              <a:t> </a:t>
            </a:r>
            <a:r>
              <a:rPr lang="en-US" sz="4800" dirty="0" err="1">
                <a:solidFill>
                  <a:schemeClr val="bg1"/>
                </a:solidFill>
                <a:latin typeface="UTM Duepuntozero" panose="02040603050506020204" pitchFamily="18" charset="0"/>
              </a:rPr>
              <a:t>hình</a:t>
            </a:r>
            <a:r>
              <a:rPr lang="en-US" sz="4800" dirty="0">
                <a:solidFill>
                  <a:schemeClr val="bg1"/>
                </a:solidFill>
                <a:latin typeface="UTM Duepuntozero" panose="02040603050506020204" pitchFamily="18" charset="0"/>
              </a:rPr>
              <a:t> </a:t>
            </a:r>
            <a:r>
              <a:rPr lang="en-US" sz="4800" dirty="0" err="1">
                <a:solidFill>
                  <a:schemeClr val="bg1"/>
                </a:solidFill>
                <a:latin typeface="UTM Duepuntozero" panose="02040603050506020204" pitchFamily="18" charset="0"/>
              </a:rPr>
              <a:t>thực</a:t>
            </a:r>
            <a:r>
              <a:rPr lang="en-US" sz="4800" dirty="0">
                <a:solidFill>
                  <a:schemeClr val="bg1"/>
                </a:solidFill>
                <a:latin typeface="UTM Duepuntozero" panose="02040603050506020204" pitchFamily="18" charset="0"/>
              </a:rPr>
              <a:t> </a:t>
            </a:r>
            <a:r>
              <a:rPr lang="en-US" sz="4800" dirty="0" err="1">
                <a:solidFill>
                  <a:schemeClr val="bg1"/>
                </a:solidFill>
                <a:latin typeface="UTM Duepuntozero" panose="02040603050506020204" pitchFamily="18" charset="0"/>
              </a:rPr>
              <a:t>tế</a:t>
            </a:r>
            <a:endParaRPr lang="en-US" sz="4800" dirty="0">
              <a:solidFill>
                <a:schemeClr val="bg1"/>
              </a:solidFill>
              <a:latin typeface="UTM Duepuntozero" panose="02040603050506020204" pitchFamily="18" charset="0"/>
            </a:endParaRPr>
          </a:p>
        </p:txBody>
      </p:sp>
      <p:sp>
        <p:nvSpPr>
          <p:cNvPr id="108" name="Rectangle 107">
            <a:extLst>
              <a:ext uri="{FF2B5EF4-FFF2-40B4-BE49-F238E27FC236}">
                <a16:creationId xmlns:a16="http://schemas.microsoft.com/office/drawing/2014/main" id="{BA53A868-C420-4BAE-9244-EC162AF05C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7992"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0" name="Straight Connector 109">
            <a:extLst>
              <a:ext uri="{FF2B5EF4-FFF2-40B4-BE49-F238E27FC236}">
                <a16:creationId xmlns:a16="http://schemas.microsoft.com/office/drawing/2014/main" id="{C2686EF3-81CC-419F-96C3-002A7588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F8D93CCA-A85E-4529-A6F0-8BB54D27BC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7393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1ECFA516-C18C-41AE-AFF2-A0D0A59C9E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1286150"/>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30850F5-92F2-1341-55C3-4D261D85EE47}"/>
              </a:ext>
            </a:extLst>
          </p:cNvPr>
          <p:cNvPicPr>
            <a:picLocks noChangeAspect="1"/>
          </p:cNvPicPr>
          <p:nvPr/>
        </p:nvPicPr>
        <p:blipFill rotWithShape="1">
          <a:blip r:embed="rId3">
            <a:extLst>
              <a:ext uri="{28A0092B-C50C-407E-A947-70E740481C1C}">
                <a14:useLocalDpi xmlns:a14="http://schemas.microsoft.com/office/drawing/2010/main" val="0"/>
              </a:ext>
            </a:extLst>
          </a:blip>
          <a:srcRect b="5675"/>
          <a:stretch/>
        </p:blipFill>
        <p:spPr>
          <a:xfrm rot="16200000">
            <a:off x="7004693" y="373321"/>
            <a:ext cx="3371850" cy="6468790"/>
          </a:xfrm>
          <a:prstGeom prst="rect">
            <a:avLst/>
          </a:prstGeom>
        </p:spPr>
      </p:pic>
    </p:spTree>
    <p:extLst>
      <p:ext uri="{BB962C8B-B14F-4D97-AF65-F5344CB8AC3E}">
        <p14:creationId xmlns:p14="http://schemas.microsoft.com/office/powerpoint/2010/main" val="363260813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77">
            <a:extLst>
              <a:ext uri="{FF2B5EF4-FFF2-40B4-BE49-F238E27FC236}">
                <a16:creationId xmlns:a16="http://schemas.microsoft.com/office/drawing/2014/main" id="{D071C0CD-5EFD-45A1-AAFD-61C3D4A651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89" name="Rectangle 79">
            <a:extLst>
              <a:ext uri="{FF2B5EF4-FFF2-40B4-BE49-F238E27FC236}">
                <a16:creationId xmlns:a16="http://schemas.microsoft.com/office/drawing/2014/main" id="{8A03302C-20A2-4C4F-9760-E85AE1041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7" y="643464"/>
            <a:ext cx="10912338" cy="5571072"/>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91" name="Rectangle 81">
            <a:extLst>
              <a:ext uri="{FF2B5EF4-FFF2-40B4-BE49-F238E27FC236}">
                <a16:creationId xmlns:a16="http://schemas.microsoft.com/office/drawing/2014/main" id="{D00F093B-0739-4429-B30D-D72924D088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9702" y="809244"/>
            <a:ext cx="10579608" cy="5239512"/>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1277257" y="2859415"/>
            <a:ext cx="9637485" cy="1139169"/>
          </a:xfrm>
        </p:spPr>
        <p:txBody>
          <a:bodyPr>
            <a:normAutofit/>
          </a:bodyPr>
          <a:lstStyle/>
          <a:p>
            <a:r>
              <a:rPr lang="en-US" dirty="0" err="1">
                <a:latin typeface="UTM Duepuntozero" panose="02040603050506020204" pitchFamily="18" charset="0"/>
              </a:rPr>
              <a:t>Hiển</a:t>
            </a:r>
            <a:r>
              <a:rPr lang="en-US" dirty="0">
                <a:latin typeface="UTM Duepuntozero" panose="02040603050506020204" pitchFamily="18" charset="0"/>
              </a:rPr>
              <a:t> </a:t>
            </a:r>
            <a:r>
              <a:rPr lang="en-US" dirty="0" err="1">
                <a:latin typeface="UTM Duepuntozero" panose="02040603050506020204" pitchFamily="18" charset="0"/>
              </a:rPr>
              <a:t>thị</a:t>
            </a:r>
            <a:r>
              <a:rPr lang="en-US" dirty="0">
                <a:latin typeface="UTM Duepuntozero" panose="02040603050506020204" pitchFamily="18" charset="0"/>
              </a:rPr>
              <a:t> </a:t>
            </a:r>
            <a:r>
              <a:rPr lang="en-US" dirty="0" err="1">
                <a:latin typeface="UTM Duepuntozero" panose="02040603050506020204" pitchFamily="18" charset="0"/>
              </a:rPr>
              <a:t>dữ</a:t>
            </a:r>
            <a:r>
              <a:rPr lang="en-US" dirty="0">
                <a:latin typeface="UTM Duepuntozero" panose="02040603050506020204" pitchFamily="18" charset="0"/>
              </a:rPr>
              <a:t> </a:t>
            </a:r>
            <a:r>
              <a:rPr lang="en-US" dirty="0" err="1">
                <a:latin typeface="UTM Duepuntozero" panose="02040603050506020204" pitchFamily="18" charset="0"/>
              </a:rPr>
              <a:t>liệu</a:t>
            </a:r>
            <a:endParaRPr lang="en-US" dirty="0">
              <a:latin typeface="UTM Duepuntozero" panose="02040603050506020204" pitchFamily="18" charset="0"/>
            </a:endParaRPr>
          </a:p>
        </p:txBody>
      </p:sp>
      <p:sp>
        <p:nvSpPr>
          <p:cNvPr id="93" name="Rectangle 83">
            <a:extLst>
              <a:ext uri="{FF2B5EF4-FFF2-40B4-BE49-F238E27FC236}">
                <a16:creationId xmlns:a16="http://schemas.microsoft.com/office/drawing/2014/main" id="{1BB92999-6A40-480A-8965-2F20DFB032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640856"/>
            <a:ext cx="1920240" cy="73152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6" name="Straight Connector 85">
            <a:extLst>
              <a:ext uri="{FF2B5EF4-FFF2-40B4-BE49-F238E27FC236}">
                <a16:creationId xmlns:a16="http://schemas.microsoft.com/office/drawing/2014/main" id="{15573B87-7D61-460C-9ADA-EF63674E3A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640855"/>
            <a:ext cx="0" cy="64008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0AAF6B7C-985D-4351-9564-8DBDF5BB03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640855"/>
            <a:ext cx="0" cy="64008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88433F4-33AB-4CE1-9DE3-72A8403654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86150"/>
            <a:ext cx="1691640" cy="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pic>
        <p:nvPicPr>
          <p:cNvPr id="10" name="Picture 9" descr="Chart&#10;&#10;Description automatically generated">
            <a:extLst>
              <a:ext uri="{FF2B5EF4-FFF2-40B4-BE49-F238E27FC236}">
                <a16:creationId xmlns:a16="http://schemas.microsoft.com/office/drawing/2014/main" id="{9661CC5B-D412-20CD-AE9A-21B797C686A8}"/>
              </a:ext>
            </a:extLst>
          </p:cNvPr>
          <p:cNvPicPr>
            <a:picLocks noChangeAspect="1"/>
          </p:cNvPicPr>
          <p:nvPr/>
        </p:nvPicPr>
        <p:blipFill>
          <a:blip r:embed="rId2"/>
          <a:stretch>
            <a:fillRect/>
          </a:stretch>
        </p:blipFill>
        <p:spPr>
          <a:xfrm>
            <a:off x="-37772" y="321732"/>
            <a:ext cx="12229772" cy="6214536"/>
          </a:xfrm>
          <a:prstGeom prst="rect">
            <a:avLst/>
          </a:prstGeom>
        </p:spPr>
      </p:pic>
    </p:spTree>
    <p:extLst>
      <p:ext uri="{BB962C8B-B14F-4D97-AF65-F5344CB8AC3E}">
        <p14:creationId xmlns:p14="http://schemas.microsoft.com/office/powerpoint/2010/main" val="11175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 presetClass="exit" presetSubtype="10" fill="hold" grpId="1" nodeType="clickEffect">
                                  <p:stCondLst>
                                    <p:cond delay="0"/>
                                  </p:stCondLst>
                                  <p:childTnLst>
                                    <p:animEffect transition="out" filter="checkerboard(across)">
                                      <p:cBhvr>
                                        <p:cTn id="13" dur="500"/>
                                        <p:tgtEl>
                                          <p:spTgt spid="2"/>
                                        </p:tgtEl>
                                      </p:cBhvr>
                                    </p:animEffect>
                                    <p:set>
                                      <p:cBhvr>
                                        <p:cTn id="14" dur="1" fill="hold">
                                          <p:stCondLst>
                                            <p:cond delay="499"/>
                                          </p:stCondLst>
                                        </p:cTn>
                                        <p:tgtEl>
                                          <p:spTgt spid="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77">
            <a:extLst>
              <a:ext uri="{FF2B5EF4-FFF2-40B4-BE49-F238E27FC236}">
                <a16:creationId xmlns:a16="http://schemas.microsoft.com/office/drawing/2014/main" id="{D071C0CD-5EFD-45A1-AAFD-61C3D4A651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89" name="Rectangle 79">
            <a:extLst>
              <a:ext uri="{FF2B5EF4-FFF2-40B4-BE49-F238E27FC236}">
                <a16:creationId xmlns:a16="http://schemas.microsoft.com/office/drawing/2014/main" id="{8A03302C-20A2-4C4F-9760-E85AE1041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7" y="643464"/>
            <a:ext cx="10912338" cy="5571072"/>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91" name="Rectangle 81">
            <a:extLst>
              <a:ext uri="{FF2B5EF4-FFF2-40B4-BE49-F238E27FC236}">
                <a16:creationId xmlns:a16="http://schemas.microsoft.com/office/drawing/2014/main" id="{D00F093B-0739-4429-B30D-D72924D088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9702" y="809244"/>
            <a:ext cx="10579608" cy="5239512"/>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1277257" y="2859415"/>
            <a:ext cx="9637485" cy="1139169"/>
          </a:xfrm>
        </p:spPr>
        <p:txBody>
          <a:bodyPr>
            <a:normAutofit/>
          </a:bodyPr>
          <a:lstStyle/>
          <a:p>
            <a:r>
              <a:rPr lang="en-US" dirty="0">
                <a:latin typeface="UTM Duepuntozero" panose="02040603050506020204" pitchFamily="18" charset="0"/>
              </a:rPr>
              <a:t>Demo</a:t>
            </a:r>
          </a:p>
        </p:txBody>
      </p:sp>
      <p:sp>
        <p:nvSpPr>
          <p:cNvPr id="93" name="Rectangle 83">
            <a:extLst>
              <a:ext uri="{FF2B5EF4-FFF2-40B4-BE49-F238E27FC236}">
                <a16:creationId xmlns:a16="http://schemas.microsoft.com/office/drawing/2014/main" id="{1BB92999-6A40-480A-8965-2F20DFB032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640856"/>
            <a:ext cx="1920240" cy="73152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6" name="Straight Connector 85">
            <a:extLst>
              <a:ext uri="{FF2B5EF4-FFF2-40B4-BE49-F238E27FC236}">
                <a16:creationId xmlns:a16="http://schemas.microsoft.com/office/drawing/2014/main" id="{15573B87-7D61-460C-9ADA-EF63674E3A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640855"/>
            <a:ext cx="0" cy="64008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0AAF6B7C-985D-4351-9564-8DBDF5BB03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640855"/>
            <a:ext cx="0" cy="64008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88433F4-33AB-4CE1-9DE3-72A8403654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86150"/>
            <a:ext cx="1691640" cy="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2593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Leaves of tropical plants and palm tree as a background">
            <a:extLst>
              <a:ext uri="{FF2B5EF4-FFF2-40B4-BE49-F238E27FC236}">
                <a16:creationId xmlns:a16="http://schemas.microsoft.com/office/drawing/2014/main" id="{D7D78187-488A-1DE8-44E4-CED63011EEFD}"/>
              </a:ext>
            </a:extLst>
          </p:cNvPr>
          <p:cNvPicPr>
            <a:picLocks noChangeAspect="1"/>
          </p:cNvPicPr>
          <p:nvPr/>
        </p:nvPicPr>
        <p:blipFill rotWithShape="1">
          <a:blip r:embed="rId2">
            <a:alphaModFix amt="45000"/>
          </a:blip>
          <a:srcRect t="18872" b="24878"/>
          <a:stretch/>
        </p:blipFill>
        <p:spPr>
          <a:xfrm>
            <a:off x="20" y="10"/>
            <a:ext cx="12191980" cy="6857990"/>
          </a:xfrm>
          <a:prstGeom prst="rect">
            <a:avLst/>
          </a:prstGeom>
        </p:spPr>
      </p:pic>
      <p:sp>
        <p:nvSpPr>
          <p:cNvPr id="65" name="Rectangle 64">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9525" cap="sq" cmpd="sng" algn="ctr">
            <a:solidFill>
              <a:schemeClr val="tx1">
                <a:lumMod val="75000"/>
                <a:lumOff val="25000"/>
              </a:schemeClr>
            </a:solidFill>
            <a:prstDash val="solid"/>
            <a:miter lim="800000"/>
          </a:ln>
          <a:effectLst>
            <a:softEdge rad="0"/>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1769532" y="2243663"/>
            <a:ext cx="8652938" cy="2461504"/>
          </a:xfrm>
        </p:spPr>
        <p:txBody>
          <a:bodyPr>
            <a:normAutofit/>
          </a:bodyPr>
          <a:lstStyle/>
          <a:p>
            <a:r>
              <a:rPr lang="en-US" dirty="0">
                <a:latin typeface="UTM Duepuntozero" panose="02040603050506020204" pitchFamily="18" charset="0"/>
              </a:rPr>
              <a:t>Thanks for watching</a:t>
            </a:r>
          </a:p>
        </p:txBody>
      </p:sp>
      <p:sp>
        <p:nvSpPr>
          <p:cNvPr id="67" name="Rectangle 66">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9525"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387825674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C8AC92D2-D6DE-4772-A874-5D65F883FC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50" name="Rectangle 49">
            <a:extLst>
              <a:ext uri="{FF2B5EF4-FFF2-40B4-BE49-F238E27FC236}">
                <a16:creationId xmlns:a16="http://schemas.microsoft.com/office/drawing/2014/main" id="{0F2E3678-25D0-49F9-9BD6-8D4D60565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517240" y="1461567"/>
            <a:ext cx="7013206" cy="3733006"/>
          </a:xfrm>
        </p:spPr>
        <p:txBody>
          <a:bodyPr>
            <a:normAutofit/>
          </a:bodyPr>
          <a:lstStyle/>
          <a:p>
            <a:pPr>
              <a:lnSpc>
                <a:spcPct val="150000"/>
              </a:lnSpc>
            </a:pPr>
            <a:r>
              <a:rPr lang="en-US" sz="4000" dirty="0" err="1">
                <a:latin typeface="UTM Duepuntozero" panose="02040603050506020204" pitchFamily="18" charset="0"/>
              </a:rPr>
              <a:t>Tổng</a:t>
            </a:r>
            <a:r>
              <a:rPr lang="en-US" sz="4000" dirty="0">
                <a:latin typeface="UTM Duepuntozero" panose="02040603050506020204" pitchFamily="18" charset="0"/>
              </a:rPr>
              <a:t> </a:t>
            </a:r>
            <a:r>
              <a:rPr lang="en-US" sz="4000" dirty="0" err="1">
                <a:latin typeface="UTM Duepuntozero" panose="02040603050506020204" pitchFamily="18" charset="0"/>
              </a:rPr>
              <a:t>quan</a:t>
            </a:r>
            <a:br>
              <a:rPr lang="en-US" sz="4000" dirty="0">
                <a:latin typeface="UTM Duepuntozero" panose="02040603050506020204" pitchFamily="18" charset="0"/>
              </a:rPr>
            </a:br>
            <a:r>
              <a:rPr lang="en-US" sz="4000" dirty="0" err="1">
                <a:latin typeface="UTM Duepuntozero" panose="02040603050506020204" pitchFamily="18" charset="0"/>
              </a:rPr>
              <a:t>cơ</a:t>
            </a:r>
            <a:r>
              <a:rPr lang="en-US" sz="4000" dirty="0">
                <a:latin typeface="UTM Duepuntozero" panose="02040603050506020204" pitchFamily="18" charset="0"/>
              </a:rPr>
              <a:t> </a:t>
            </a:r>
            <a:r>
              <a:rPr lang="en-US" sz="4000" dirty="0" err="1">
                <a:latin typeface="UTM Duepuntozero" panose="02040603050506020204" pitchFamily="18" charset="0"/>
              </a:rPr>
              <a:t>sở</a:t>
            </a:r>
            <a:r>
              <a:rPr lang="en-US" sz="4000" dirty="0">
                <a:latin typeface="UTM Duepuntozero" panose="02040603050506020204" pitchFamily="18" charset="0"/>
              </a:rPr>
              <a:t> </a:t>
            </a:r>
            <a:r>
              <a:rPr lang="en-US" sz="4000" dirty="0" err="1">
                <a:latin typeface="UTM Duepuntozero" panose="02040603050506020204" pitchFamily="18" charset="0"/>
              </a:rPr>
              <a:t>lý</a:t>
            </a:r>
            <a:r>
              <a:rPr lang="en-US" sz="4000" dirty="0">
                <a:latin typeface="UTM Duepuntozero" panose="02040603050506020204" pitchFamily="18" charset="0"/>
              </a:rPr>
              <a:t> </a:t>
            </a:r>
            <a:r>
              <a:rPr lang="en-US" sz="4000" dirty="0" err="1">
                <a:latin typeface="UTM Duepuntozero" panose="02040603050506020204" pitchFamily="18" charset="0"/>
              </a:rPr>
              <a:t>thuyết</a:t>
            </a:r>
            <a:br>
              <a:rPr lang="en-US" sz="4000" dirty="0">
                <a:latin typeface="UTM Duepuntozero" panose="02040603050506020204" pitchFamily="18" charset="0"/>
              </a:rPr>
            </a:br>
            <a:r>
              <a:rPr lang="en-US" sz="4000" dirty="0" err="1">
                <a:latin typeface="UTM Duepuntozero" panose="02040603050506020204" pitchFamily="18" charset="0"/>
              </a:rPr>
              <a:t>thiết</a:t>
            </a:r>
            <a:r>
              <a:rPr lang="en-US" sz="4000" dirty="0">
                <a:latin typeface="UTM Duepuntozero" panose="02040603050506020204" pitchFamily="18" charset="0"/>
              </a:rPr>
              <a:t> </a:t>
            </a:r>
            <a:r>
              <a:rPr lang="en-US" sz="4000" dirty="0" err="1">
                <a:latin typeface="UTM Duepuntozero" panose="02040603050506020204" pitchFamily="18" charset="0"/>
              </a:rPr>
              <a:t>kế</a:t>
            </a:r>
            <a:r>
              <a:rPr lang="en-US" sz="4000" dirty="0">
                <a:latin typeface="UTM Duepuntozero" panose="02040603050506020204" pitchFamily="18" charset="0"/>
              </a:rPr>
              <a:t> </a:t>
            </a:r>
            <a:r>
              <a:rPr lang="en-US" sz="4000" dirty="0" err="1">
                <a:latin typeface="UTM Duepuntozero" panose="02040603050506020204" pitchFamily="18" charset="0"/>
              </a:rPr>
              <a:t>hệ</a:t>
            </a:r>
            <a:r>
              <a:rPr lang="en-US" sz="4000" dirty="0">
                <a:latin typeface="UTM Duepuntozero" panose="02040603050506020204" pitchFamily="18" charset="0"/>
              </a:rPr>
              <a:t> </a:t>
            </a:r>
            <a:r>
              <a:rPr lang="en-US" sz="4000" dirty="0" err="1">
                <a:latin typeface="UTM Duepuntozero" panose="02040603050506020204" pitchFamily="18" charset="0"/>
              </a:rPr>
              <a:t>thống</a:t>
            </a:r>
            <a:br>
              <a:rPr lang="en-US" sz="4000" dirty="0">
                <a:latin typeface="UTM Duepuntozero" panose="02040603050506020204" pitchFamily="18" charset="0"/>
              </a:rPr>
            </a:br>
            <a:r>
              <a:rPr lang="en-US" sz="4000" dirty="0" err="1">
                <a:latin typeface="UTM Duepuntozero" panose="02040603050506020204" pitchFamily="18" charset="0"/>
              </a:rPr>
              <a:t>thực</a:t>
            </a:r>
            <a:r>
              <a:rPr lang="en-US" sz="4000" dirty="0">
                <a:latin typeface="UTM Duepuntozero" panose="02040603050506020204" pitchFamily="18" charset="0"/>
              </a:rPr>
              <a:t> </a:t>
            </a:r>
            <a:r>
              <a:rPr lang="en-US" sz="4000" dirty="0" err="1">
                <a:latin typeface="UTM Duepuntozero" panose="02040603050506020204" pitchFamily="18" charset="0"/>
              </a:rPr>
              <a:t>nghiệm</a:t>
            </a:r>
            <a:endParaRPr lang="en-US" sz="4000" dirty="0">
              <a:latin typeface="UTM Duepuntozero" panose="02040603050506020204" pitchFamily="18" charset="0"/>
            </a:endParaRPr>
          </a:p>
        </p:txBody>
      </p:sp>
      <p:sp>
        <p:nvSpPr>
          <p:cNvPr id="52" name="Rectangle 51">
            <a:extLst>
              <a:ext uri="{FF2B5EF4-FFF2-40B4-BE49-F238E27FC236}">
                <a16:creationId xmlns:a16="http://schemas.microsoft.com/office/drawing/2014/main" id="{63A45CD5-61B0-48E1-8090-7584418C27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48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4" name="Straight Connector 53">
            <a:extLst>
              <a:ext uri="{FF2B5EF4-FFF2-40B4-BE49-F238E27FC236}">
                <a16:creationId xmlns:a16="http://schemas.microsoft.com/office/drawing/2014/main" id="{C6D4C1FD-C274-4FA8-939A-09E6498EFC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1491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C13D4426-8AD5-43D7-8033-05DBB3BFE6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08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EC8029B-C6E2-4459-859A-7539865E00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1491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4" name="Picture 3" descr="Leaves of tropical plants and palm tree as a background">
            <a:extLst>
              <a:ext uri="{FF2B5EF4-FFF2-40B4-BE49-F238E27FC236}">
                <a16:creationId xmlns:a16="http://schemas.microsoft.com/office/drawing/2014/main" id="{D7D78187-488A-1DE8-44E4-CED63011EEFD}"/>
              </a:ext>
            </a:extLst>
          </p:cNvPr>
          <p:cNvPicPr>
            <a:picLocks noChangeAspect="1"/>
          </p:cNvPicPr>
          <p:nvPr/>
        </p:nvPicPr>
        <p:blipFill rotWithShape="1">
          <a:blip r:embed="rId2"/>
          <a:srcRect l="555" r="556"/>
          <a:stretch/>
        </p:blipFill>
        <p:spPr>
          <a:xfrm>
            <a:off x="7466549" y="1661735"/>
            <a:ext cx="3513108" cy="3552577"/>
          </a:xfrm>
          <a:prstGeom prst="rect">
            <a:avLst/>
          </a:prstGeom>
        </p:spPr>
      </p:pic>
    </p:spTree>
    <p:extLst>
      <p:ext uri="{BB962C8B-B14F-4D97-AF65-F5344CB8AC3E}">
        <p14:creationId xmlns:p14="http://schemas.microsoft.com/office/powerpoint/2010/main" val="159272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65" name="Rectangle 64">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5353249" y="1348844"/>
            <a:ext cx="5716338" cy="731520"/>
          </a:xfrm>
        </p:spPr>
        <p:txBody>
          <a:bodyPr>
            <a:normAutofit fontScale="90000"/>
          </a:bodyPr>
          <a:lstStyle/>
          <a:p>
            <a:r>
              <a:rPr lang="en-US" sz="5100" dirty="0" err="1">
                <a:latin typeface="UTM Duepuntozero" panose="02040603050506020204" pitchFamily="18" charset="0"/>
              </a:rPr>
              <a:t>Tổng</a:t>
            </a:r>
            <a:r>
              <a:rPr lang="en-US" sz="5100" dirty="0">
                <a:latin typeface="UTM Duepuntozero" panose="02040603050506020204" pitchFamily="18" charset="0"/>
              </a:rPr>
              <a:t> </a:t>
            </a:r>
            <a:r>
              <a:rPr lang="en-US" sz="5100" dirty="0" err="1">
                <a:latin typeface="UTM Duepuntozero" panose="02040603050506020204" pitchFamily="18" charset="0"/>
              </a:rPr>
              <a:t>quan</a:t>
            </a:r>
            <a:endParaRPr lang="en-US" sz="5100" dirty="0">
              <a:latin typeface="UTM Duepuntozero" panose="02040603050506020204" pitchFamily="18" charset="0"/>
            </a:endParaRPr>
          </a:p>
        </p:txBody>
      </p:sp>
      <p:pic>
        <p:nvPicPr>
          <p:cNvPr id="4" name="Picture 3" descr="Leaves of tropical plants and palm tree as a background">
            <a:extLst>
              <a:ext uri="{FF2B5EF4-FFF2-40B4-BE49-F238E27FC236}">
                <a16:creationId xmlns:a16="http://schemas.microsoft.com/office/drawing/2014/main" id="{D7D78187-488A-1DE8-44E4-CED63011EEFD}"/>
              </a:ext>
            </a:extLst>
          </p:cNvPr>
          <p:cNvPicPr>
            <a:picLocks noChangeAspect="1"/>
          </p:cNvPicPr>
          <p:nvPr/>
        </p:nvPicPr>
        <p:blipFill rotWithShape="1">
          <a:blip r:embed="rId2"/>
          <a:srcRect l="11024" r="11025"/>
          <a:stretch/>
        </p:blipFill>
        <p:spPr>
          <a:xfrm>
            <a:off x="616737" y="621793"/>
            <a:ext cx="4376501" cy="5614416"/>
          </a:xfrm>
          <a:prstGeom prst="rect">
            <a:avLst/>
          </a:prstGeom>
        </p:spPr>
      </p:pic>
      <p:sp>
        <p:nvSpPr>
          <p:cNvPr id="67" name="Rectangle 66">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9" name="Straight Connector 68">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E29DA78-15F5-3D92-99C4-731DC7078D8D}"/>
              </a:ext>
            </a:extLst>
          </p:cNvPr>
          <p:cNvSpPr txBox="1"/>
          <p:nvPr/>
        </p:nvSpPr>
        <p:spPr>
          <a:xfrm>
            <a:off x="5353249" y="1915640"/>
            <a:ext cx="5716338" cy="4075988"/>
          </a:xfrm>
          <a:prstGeom prst="rect">
            <a:avLst/>
          </a:prstGeom>
          <a:noFill/>
        </p:spPr>
        <p:txBody>
          <a:bodyPr wrap="square" rtlCol="0">
            <a:spAutoFit/>
          </a:bodyPr>
          <a:lstStyle/>
          <a:p>
            <a:pPr algn="ctr">
              <a:lnSpc>
                <a:spcPct val="150000"/>
              </a:lnSpc>
            </a:pPr>
            <a:r>
              <a:rPr lang="en-US" sz="3600" dirty="0">
                <a:latin typeface="Calibri Light" panose="020F0302020204030204" pitchFamily="34" charset="0"/>
                <a:cs typeface="Calibri Light" panose="020F0302020204030204" pitchFamily="34" charset="0"/>
              </a:rPr>
              <a:t>“</a:t>
            </a:r>
            <a:r>
              <a:rPr lang="en-US" sz="3600" dirty="0" err="1">
                <a:latin typeface="Calibri Light" panose="020F0302020204030204" pitchFamily="34" charset="0"/>
                <a:cs typeface="Calibri Light" panose="020F0302020204030204" pitchFamily="34" charset="0"/>
              </a:rPr>
              <a:t>Khu</a:t>
            </a:r>
            <a:r>
              <a:rPr lang="en-US" sz="3600" dirty="0">
                <a:latin typeface="Calibri Light" panose="020F0302020204030204" pitchFamily="34" charset="0"/>
                <a:cs typeface="Calibri Light" panose="020F0302020204030204" pitchFamily="34" charset="0"/>
              </a:rPr>
              <a:t> </a:t>
            </a:r>
            <a:r>
              <a:rPr lang="en-US" sz="3600" dirty="0" err="1">
                <a:latin typeface="Calibri Light" panose="020F0302020204030204" pitchFamily="34" charset="0"/>
                <a:cs typeface="Calibri Light" panose="020F0302020204030204" pitchFamily="34" charset="0"/>
              </a:rPr>
              <a:t>Vườn</a:t>
            </a:r>
            <a:r>
              <a:rPr lang="en-US" sz="3600" dirty="0">
                <a:latin typeface="Calibri Light" panose="020F0302020204030204" pitchFamily="34" charset="0"/>
                <a:cs typeface="Calibri Light" panose="020F0302020204030204" pitchFamily="34" charset="0"/>
              </a:rPr>
              <a:t> </a:t>
            </a:r>
            <a:r>
              <a:rPr lang="en-US" sz="3600" dirty="0" err="1">
                <a:latin typeface="Calibri Light" panose="020F0302020204030204" pitchFamily="34" charset="0"/>
                <a:cs typeface="Calibri Light" panose="020F0302020204030204" pitchFamily="34" charset="0"/>
              </a:rPr>
              <a:t>Thông</a:t>
            </a:r>
            <a:r>
              <a:rPr lang="en-US" sz="3600" dirty="0">
                <a:latin typeface="Calibri Light" panose="020F0302020204030204" pitchFamily="34" charset="0"/>
                <a:cs typeface="Calibri Light" panose="020F0302020204030204" pitchFamily="34" charset="0"/>
              </a:rPr>
              <a:t> Minh”</a:t>
            </a:r>
          </a:p>
          <a:p>
            <a:pPr marL="457200" indent="-457200">
              <a:lnSpc>
                <a:spcPct val="150000"/>
              </a:lnSpc>
              <a:buFont typeface="Wingdings" panose="05000000000000000000" pitchFamily="2" charset="2"/>
              <a:buChar char="ü"/>
            </a:pPr>
            <a:r>
              <a:rPr lang="en-US" sz="2800" dirty="0" err="1">
                <a:latin typeface="Calibri Light" panose="020F0302020204030204" pitchFamily="34" charset="0"/>
                <a:cs typeface="Calibri Light" panose="020F0302020204030204" pitchFamily="34" charset="0"/>
              </a:rPr>
              <a:t>Tự</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động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tưới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cây</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dựa</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trên</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các</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chỉ</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số</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môi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trường</a:t>
            </a:r>
            <a:r>
              <a:rPr lang="en-US" sz="2800" dirty="0">
                <a:latin typeface="Calibri Light" panose="020F0302020204030204" pitchFamily="34" charset="0"/>
                <a:cs typeface="Calibri Light" panose="020F0302020204030204" pitchFamily="34" charset="0"/>
              </a:rPr>
              <a:t>.</a:t>
            </a:r>
          </a:p>
          <a:p>
            <a:pPr marL="457200" indent="-457200">
              <a:lnSpc>
                <a:spcPct val="150000"/>
              </a:lnSpc>
              <a:buFont typeface="Wingdings" panose="05000000000000000000" pitchFamily="2" charset="2"/>
              <a:buChar char="ü"/>
            </a:pPr>
            <a:r>
              <a:rPr lang="en-US" sz="2800" dirty="0" err="1">
                <a:latin typeface="Calibri Light" panose="020F0302020204030204" pitchFamily="34" charset="0"/>
                <a:cs typeface="Calibri Light" panose="020F0302020204030204" pitchFamily="34" charset="0"/>
              </a:rPr>
              <a:t>Có</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webUI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để</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người</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dùng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dễ</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dàng</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quản</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lý</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giám</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sát</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khu</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vườn</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của</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mình</a:t>
            </a:r>
            <a:r>
              <a:rPr lang="en-US" sz="2800" dirty="0">
                <a:latin typeface="Calibri Light" panose="020F0302020204030204" pitchFamily="34" charset="0"/>
                <a:cs typeface="Calibri Light" panose="020F0302020204030204" pitchFamily="34" charset="0"/>
              </a:rPr>
              <a:t>.</a:t>
            </a:r>
          </a:p>
        </p:txBody>
      </p:sp>
    </p:spTree>
    <p:extLst>
      <p:ext uri="{BB962C8B-B14F-4D97-AF65-F5344CB8AC3E}">
        <p14:creationId xmlns:p14="http://schemas.microsoft.com/office/powerpoint/2010/main" val="3566193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65" name="Rectangle 64">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5353249" y="1348844"/>
            <a:ext cx="5716338" cy="731520"/>
          </a:xfrm>
        </p:spPr>
        <p:txBody>
          <a:bodyPr>
            <a:normAutofit fontScale="90000"/>
          </a:bodyPr>
          <a:lstStyle/>
          <a:p>
            <a:r>
              <a:rPr lang="en-US" sz="5100" dirty="0" err="1">
                <a:latin typeface="UTM Duepuntozero" panose="02040603050506020204" pitchFamily="18" charset="0"/>
              </a:rPr>
              <a:t>Cơ</a:t>
            </a:r>
            <a:r>
              <a:rPr lang="en-US" sz="5100" dirty="0">
                <a:latin typeface="UTM Duepuntozero" panose="02040603050506020204" pitchFamily="18" charset="0"/>
              </a:rPr>
              <a:t> </a:t>
            </a:r>
            <a:r>
              <a:rPr lang="en-US" sz="5100" dirty="0" err="1">
                <a:latin typeface="UTM Duepuntozero" panose="02040603050506020204" pitchFamily="18" charset="0"/>
              </a:rPr>
              <a:t>sở</a:t>
            </a:r>
            <a:r>
              <a:rPr lang="en-US" sz="5100" dirty="0">
                <a:latin typeface="UTM Duepuntozero" panose="02040603050506020204" pitchFamily="18" charset="0"/>
              </a:rPr>
              <a:t> </a:t>
            </a:r>
            <a:r>
              <a:rPr lang="en-US" sz="5100" dirty="0" err="1">
                <a:latin typeface="UTM Duepuntozero" panose="02040603050506020204" pitchFamily="18" charset="0"/>
              </a:rPr>
              <a:t>lý</a:t>
            </a:r>
            <a:r>
              <a:rPr lang="en-US" sz="5100" dirty="0">
                <a:latin typeface="UTM Duepuntozero" panose="02040603050506020204" pitchFamily="18" charset="0"/>
              </a:rPr>
              <a:t> </a:t>
            </a:r>
            <a:r>
              <a:rPr lang="en-US" sz="5100" dirty="0" err="1">
                <a:latin typeface="UTM Duepuntozero" panose="02040603050506020204" pitchFamily="18" charset="0"/>
              </a:rPr>
              <a:t>thuyết</a:t>
            </a:r>
            <a:endParaRPr lang="en-US" sz="5100" dirty="0">
              <a:latin typeface="UTM Duepuntozero" panose="02040603050506020204" pitchFamily="18" charset="0"/>
            </a:endParaRPr>
          </a:p>
        </p:txBody>
      </p:sp>
      <p:pic>
        <p:nvPicPr>
          <p:cNvPr id="4" name="Picture 3" descr="Leaves of tropical plants and palm tree as a background">
            <a:extLst>
              <a:ext uri="{FF2B5EF4-FFF2-40B4-BE49-F238E27FC236}">
                <a16:creationId xmlns:a16="http://schemas.microsoft.com/office/drawing/2014/main" id="{D7D78187-488A-1DE8-44E4-CED63011EEFD}"/>
              </a:ext>
            </a:extLst>
          </p:cNvPr>
          <p:cNvPicPr>
            <a:picLocks noChangeAspect="1"/>
          </p:cNvPicPr>
          <p:nvPr/>
        </p:nvPicPr>
        <p:blipFill rotWithShape="1">
          <a:blip r:embed="rId2"/>
          <a:srcRect l="11024" r="11025"/>
          <a:stretch/>
        </p:blipFill>
        <p:spPr>
          <a:xfrm>
            <a:off x="616737" y="621793"/>
            <a:ext cx="4376501" cy="5614416"/>
          </a:xfrm>
          <a:prstGeom prst="rect">
            <a:avLst/>
          </a:prstGeom>
        </p:spPr>
      </p:pic>
      <p:sp>
        <p:nvSpPr>
          <p:cNvPr id="67" name="Rectangle 66">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9" name="Straight Connector 68">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E29DA78-15F5-3D92-99C4-731DC7078D8D}"/>
              </a:ext>
            </a:extLst>
          </p:cNvPr>
          <p:cNvSpPr txBox="1"/>
          <p:nvPr/>
        </p:nvSpPr>
        <p:spPr>
          <a:xfrm>
            <a:off x="5353249" y="2164896"/>
            <a:ext cx="5716338" cy="3600986"/>
          </a:xfrm>
          <a:prstGeom prst="rect">
            <a:avLst/>
          </a:prstGeom>
          <a:noFill/>
        </p:spPr>
        <p:txBody>
          <a:bodyPr wrap="square" rtlCol="0">
            <a:spAutoFit/>
          </a:bodyPr>
          <a:lstStyle/>
          <a:p>
            <a:pPr marL="457200" indent="-457200">
              <a:buFont typeface="Wingdings" panose="05000000000000000000" pitchFamily="2" charset="2"/>
              <a:buChar char="v"/>
            </a:pPr>
            <a:r>
              <a:rPr lang="en-US" sz="2800" dirty="0" err="1">
                <a:latin typeface="Calibri Light" panose="020F0302020204030204" pitchFamily="34" charset="0"/>
                <a:cs typeface="Calibri Light" panose="020F0302020204030204" pitchFamily="34" charset="0"/>
              </a:rPr>
              <a:t>Phần</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cứng</a:t>
            </a:r>
            <a:endParaRPr lang="en-US" sz="2800" dirty="0">
              <a:latin typeface="Calibri Light" panose="020F0302020204030204" pitchFamily="34" charset="0"/>
              <a:cs typeface="Calibri Light" panose="020F0302020204030204" pitchFamily="34" charset="0"/>
            </a:endParaRPr>
          </a:p>
          <a:p>
            <a:pPr marL="796925" indent="-457200">
              <a:buFont typeface="Courier New" panose="02070309020205020404" pitchFamily="49" charset="0"/>
              <a:buChar char="o"/>
            </a:pPr>
            <a:r>
              <a:rPr lang="en-US" sz="2400" dirty="0" err="1">
                <a:latin typeface="Calibri Light" panose="020F0302020204030204" pitchFamily="34" charset="0"/>
                <a:cs typeface="Calibri Light" panose="020F0302020204030204" pitchFamily="34" charset="0"/>
              </a:rPr>
              <a:t>NodeMCU</a:t>
            </a:r>
            <a:r>
              <a:rPr lang="en-US" sz="2400" dirty="0">
                <a:latin typeface="Calibri Light" panose="020F0302020204030204" pitchFamily="34" charset="0"/>
                <a:cs typeface="Calibri Light" panose="020F0302020204030204" pitchFamily="34" charset="0"/>
              </a:rPr>
              <a:t> ESP8266</a:t>
            </a:r>
          </a:p>
          <a:p>
            <a:pPr marL="796925" indent="-457200">
              <a:buFont typeface="Courier New" panose="02070309020205020404" pitchFamily="49" charset="0"/>
              <a:buChar char="o"/>
            </a:pPr>
            <a:r>
              <a:rPr lang="en-US" sz="2400" dirty="0">
                <a:latin typeface="Calibri Light" panose="020F0302020204030204" pitchFamily="34" charset="0"/>
                <a:cs typeface="Calibri Light" panose="020F0302020204030204" pitchFamily="34" charset="0"/>
              </a:rPr>
              <a:t>DHT11</a:t>
            </a:r>
          </a:p>
          <a:p>
            <a:pPr marL="796925" indent="-457200">
              <a:buFont typeface="Courier New" panose="02070309020205020404" pitchFamily="49" charset="0"/>
              <a:buChar char="o"/>
            </a:pPr>
            <a:r>
              <a:rPr lang="en-US" sz="2400" dirty="0" err="1">
                <a:latin typeface="Calibri Light" panose="020F0302020204030204" pitchFamily="34" charset="0"/>
                <a:cs typeface="Calibri Light" panose="020F0302020204030204" pitchFamily="34" charset="0"/>
              </a:rPr>
              <a:t>Cảm</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biến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độ</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ẩm</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đất</a:t>
            </a:r>
            <a:endParaRPr lang="en-US" sz="2400" dirty="0">
              <a:latin typeface="Calibri Light" panose="020F0302020204030204" pitchFamily="34" charset="0"/>
              <a:cs typeface="Calibri Light" panose="020F0302020204030204" pitchFamily="34" charset="0"/>
            </a:endParaRPr>
          </a:p>
          <a:p>
            <a:pPr marL="457200" indent="-457200">
              <a:buFont typeface="Wingdings" panose="05000000000000000000" pitchFamily="2" charset="2"/>
              <a:buChar char="v"/>
            </a:pPr>
            <a:r>
              <a:rPr lang="en-US" sz="2800" dirty="0" err="1">
                <a:latin typeface="Calibri Light" panose="020F0302020204030204" pitchFamily="34" charset="0"/>
                <a:cs typeface="Calibri Light" panose="020F0302020204030204" pitchFamily="34" charset="0"/>
              </a:rPr>
              <a:t>Phần</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mềm</a:t>
            </a:r>
            <a:r>
              <a:rPr lang="en-US" sz="2800" dirty="0">
                <a:latin typeface="Calibri Light" panose="020F0302020204030204" pitchFamily="34" charset="0"/>
                <a:cs typeface="Calibri Light" panose="020F0302020204030204" pitchFamily="34" charset="0"/>
              </a:rPr>
              <a:t> </a:t>
            </a:r>
          </a:p>
          <a:p>
            <a:pPr marL="796925" indent="-457200">
              <a:buFont typeface="Courier New" panose="02070309020205020404" pitchFamily="49" charset="0"/>
              <a:buChar char="o"/>
            </a:pPr>
            <a:r>
              <a:rPr lang="en-US" sz="2400" dirty="0">
                <a:latin typeface="Calibri Light" panose="020F0302020204030204" pitchFamily="34" charset="0"/>
                <a:cs typeface="Calibri Light" panose="020F0302020204030204" pitchFamily="34" charset="0"/>
              </a:rPr>
              <a:t>MQTT </a:t>
            </a:r>
            <a:r>
              <a:rPr lang="en-US" sz="2400" dirty="0" err="1">
                <a:latin typeface="Calibri Light" panose="020F0302020204030204" pitchFamily="34" charset="0"/>
                <a:cs typeface="Calibri Light" panose="020F0302020204030204" pitchFamily="34" charset="0"/>
              </a:rPr>
              <a:t>Mosquitto</a:t>
            </a:r>
            <a:r>
              <a:rPr lang="en-US" sz="2400" dirty="0">
                <a:latin typeface="Calibri Light" panose="020F0302020204030204" pitchFamily="34" charset="0"/>
                <a:cs typeface="Calibri Light" panose="020F0302020204030204" pitchFamily="34" charset="0"/>
              </a:rPr>
              <a:t> Broker</a:t>
            </a:r>
          </a:p>
          <a:p>
            <a:pPr marL="796925" indent="-457200">
              <a:buFont typeface="Courier New" panose="02070309020205020404" pitchFamily="49" charset="0"/>
              <a:buChar char="o"/>
            </a:pPr>
            <a:r>
              <a:rPr lang="en-US" sz="2400" dirty="0">
                <a:latin typeface="Calibri Light" panose="020F0302020204030204" pitchFamily="34" charset="0"/>
                <a:cs typeface="Calibri Light" panose="020F0302020204030204" pitchFamily="34" charset="0"/>
              </a:rPr>
              <a:t>Node-RED</a:t>
            </a:r>
          </a:p>
          <a:p>
            <a:pPr marL="796925" indent="-457200">
              <a:buFont typeface="Courier New" panose="02070309020205020404" pitchFamily="49" charset="0"/>
              <a:buChar char="o"/>
            </a:pPr>
            <a:r>
              <a:rPr lang="en-US" sz="2400" dirty="0">
                <a:latin typeface="Calibri Light" panose="020F0302020204030204" pitchFamily="34" charset="0"/>
                <a:cs typeface="Calibri Light" panose="020F0302020204030204" pitchFamily="34" charset="0"/>
              </a:rPr>
              <a:t>Arduino IDE</a:t>
            </a:r>
          </a:p>
          <a:p>
            <a:pPr marL="457200" indent="-457200">
              <a:buFont typeface="Wingdings" panose="05000000000000000000" pitchFamily="2" charset="2"/>
              <a:buChar char="v"/>
            </a:pPr>
            <a:r>
              <a:rPr lang="en-US" sz="2800" dirty="0" err="1">
                <a:latin typeface="Calibri Light" panose="020F0302020204030204" pitchFamily="34" charset="0"/>
                <a:cs typeface="Calibri Light" panose="020F0302020204030204" pitchFamily="34" charset="0"/>
              </a:rPr>
              <a:t>Dữ</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liệu</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cây</a:t>
            </a:r>
            <a:r>
              <a:rPr lang="en-US" sz="2800" dirty="0">
                <a:latin typeface="Calibri Light" panose="020F0302020204030204" pitchFamily="34" charset="0"/>
                <a:cs typeface="Calibri Light" panose="020F0302020204030204" pitchFamily="34" charset="0"/>
              </a:rPr>
              <a:t> </a:t>
            </a:r>
            <a:r>
              <a:rPr lang="en-US" sz="2800" dirty="0" err="1">
                <a:latin typeface="Calibri Light" panose="020F0302020204030204" pitchFamily="34" charset="0"/>
                <a:cs typeface="Calibri Light" panose="020F0302020204030204" pitchFamily="34" charset="0"/>
              </a:rPr>
              <a:t>trồng</a:t>
            </a:r>
            <a:endParaRPr lang="en-US" sz="28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667763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randombar(horizontal)">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randombar(horizontal)">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randombar(horizontal)">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randombar(horizontal)">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randombar(horizontal)">
                                      <p:cBhvr>
                                        <p:cTn id="52"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77">
            <a:extLst>
              <a:ext uri="{FF2B5EF4-FFF2-40B4-BE49-F238E27FC236}">
                <a16:creationId xmlns:a16="http://schemas.microsoft.com/office/drawing/2014/main" id="{D071C0CD-5EFD-45A1-AAFD-61C3D4A651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89" name="Rectangle 79">
            <a:extLst>
              <a:ext uri="{FF2B5EF4-FFF2-40B4-BE49-F238E27FC236}">
                <a16:creationId xmlns:a16="http://schemas.microsoft.com/office/drawing/2014/main" id="{8A03302C-20A2-4C4F-9760-E85AE1041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7" y="643464"/>
            <a:ext cx="10912338" cy="5571072"/>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91" name="Rectangle 81">
            <a:extLst>
              <a:ext uri="{FF2B5EF4-FFF2-40B4-BE49-F238E27FC236}">
                <a16:creationId xmlns:a16="http://schemas.microsoft.com/office/drawing/2014/main" id="{D00F093B-0739-4429-B30D-D72924D088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9702" y="809244"/>
            <a:ext cx="10579608" cy="5239512"/>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1306286" y="1554871"/>
            <a:ext cx="9637485" cy="1139169"/>
          </a:xfrm>
        </p:spPr>
        <p:txBody>
          <a:bodyPr>
            <a:normAutofit/>
          </a:bodyPr>
          <a:lstStyle/>
          <a:p>
            <a:r>
              <a:rPr lang="en-US" dirty="0" err="1">
                <a:latin typeface="UTM Duepuntozero" panose="02040603050506020204" pitchFamily="18" charset="0"/>
              </a:rPr>
              <a:t>Phần</a:t>
            </a:r>
            <a:r>
              <a:rPr lang="en-US" dirty="0">
                <a:latin typeface="UTM Duepuntozero" panose="02040603050506020204" pitchFamily="18" charset="0"/>
              </a:rPr>
              <a:t> </a:t>
            </a:r>
            <a:r>
              <a:rPr lang="en-US" dirty="0" err="1">
                <a:latin typeface="UTM Duepuntozero" panose="02040603050506020204" pitchFamily="18" charset="0"/>
              </a:rPr>
              <a:t>cứng</a:t>
            </a:r>
            <a:endParaRPr lang="en-US" dirty="0">
              <a:latin typeface="UTM Duepuntozero" panose="02040603050506020204" pitchFamily="18" charset="0"/>
            </a:endParaRPr>
          </a:p>
        </p:txBody>
      </p:sp>
      <p:sp>
        <p:nvSpPr>
          <p:cNvPr id="93" name="Rectangle 83">
            <a:extLst>
              <a:ext uri="{FF2B5EF4-FFF2-40B4-BE49-F238E27FC236}">
                <a16:creationId xmlns:a16="http://schemas.microsoft.com/office/drawing/2014/main" id="{1BB92999-6A40-480A-8965-2F20DFB032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640856"/>
            <a:ext cx="1920240" cy="73152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6" name="Straight Connector 85">
            <a:extLst>
              <a:ext uri="{FF2B5EF4-FFF2-40B4-BE49-F238E27FC236}">
                <a16:creationId xmlns:a16="http://schemas.microsoft.com/office/drawing/2014/main" id="{15573B87-7D61-460C-9ADA-EF63674E3A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640855"/>
            <a:ext cx="0" cy="64008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0AAF6B7C-985D-4351-9564-8DBDF5BB03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640855"/>
            <a:ext cx="0" cy="64008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88433F4-33AB-4CE1-9DE3-72A8403654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86150"/>
            <a:ext cx="1691640" cy="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90DAE717-8D92-6E47-54A7-49F5D509CAA3}"/>
              </a:ext>
            </a:extLst>
          </p:cNvPr>
          <p:cNvGrpSpPr/>
          <p:nvPr/>
        </p:nvGrpSpPr>
        <p:grpSpPr>
          <a:xfrm>
            <a:off x="4327423" y="2845579"/>
            <a:ext cx="3537154" cy="2700316"/>
            <a:chOff x="4327423" y="2845579"/>
            <a:chExt cx="3537154" cy="2700316"/>
          </a:xfrm>
        </p:grpSpPr>
        <p:pic>
          <p:nvPicPr>
            <p:cNvPr id="1026" name="Picture 2" descr="Mạch WiFi ESP8266 CP2102 NodeMCU">
              <a:extLst>
                <a:ext uri="{FF2B5EF4-FFF2-40B4-BE49-F238E27FC236}">
                  <a16:creationId xmlns:a16="http://schemas.microsoft.com/office/drawing/2014/main" id="{A2465777-8F43-49E7-B3DC-2D4A1A31E7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4695" b="21095"/>
            <a:stretch/>
          </p:blipFill>
          <p:spPr bwMode="auto">
            <a:xfrm>
              <a:off x="4327423" y="2845579"/>
              <a:ext cx="3537154" cy="1563754"/>
            </a:xfrm>
            <a:prstGeom prst="rect">
              <a:avLst/>
            </a:prstGeom>
            <a:noFill/>
            <a:extLst>
              <a:ext uri="{909E8E84-426E-40DD-AFC4-6F175D3DCCD1}">
                <a14:hiddenFill xmlns:a14="http://schemas.microsoft.com/office/drawing/2010/main">
                  <a:solidFill>
                    <a:srgbClr val="FFFFFF"/>
                  </a:solidFill>
                </a14:hiddenFill>
              </a:ext>
            </a:extLst>
          </p:spPr>
        </p:pic>
        <p:sp>
          <p:nvSpPr>
            <p:cNvPr id="31" name="Title 1">
              <a:extLst>
                <a:ext uri="{FF2B5EF4-FFF2-40B4-BE49-F238E27FC236}">
                  <a16:creationId xmlns:a16="http://schemas.microsoft.com/office/drawing/2014/main" id="{EACA4107-4508-48AD-A5BF-BDCEC2565578}"/>
                </a:ext>
              </a:extLst>
            </p:cNvPr>
            <p:cNvSpPr txBox="1">
              <a:spLocks/>
            </p:cNvSpPr>
            <p:nvPr/>
          </p:nvSpPr>
          <p:spPr>
            <a:xfrm>
              <a:off x="5065352" y="4739148"/>
              <a:ext cx="2061295" cy="806747"/>
            </a:xfrm>
            <a:prstGeom prst="rect">
              <a:avLst/>
            </a:prstGeom>
          </p:spPr>
          <p:txBody>
            <a:bodyPr vert="horz" lIns="91440" tIns="45720" rIns="91440" bIns="45720" rtlCol="0" anchor="ctr">
              <a:normAutofit/>
            </a:bodyPr>
            <a:lstStyle>
              <a:lvl1pPr algn="ctr" defTabSz="914400" rtl="0" eaLnBrk="1" latinLnBrk="0" hangingPunct="1">
                <a:lnSpc>
                  <a:spcPct val="83000"/>
                </a:lnSpc>
                <a:spcBef>
                  <a:spcPct val="0"/>
                </a:spcBef>
                <a:buNone/>
                <a:defRPr lang="en-US" sz="6800" b="0" i="0" kern="1200" cap="all" spc="-100" baseline="0" dirty="0">
                  <a:solidFill>
                    <a:schemeClr val="tx1">
                      <a:lumMod val="85000"/>
                      <a:lumOff val="15000"/>
                    </a:schemeClr>
                  </a:solidFill>
                  <a:effectLst/>
                  <a:latin typeface="+mj-lt"/>
                  <a:ea typeface="+mn-ea"/>
                  <a:cs typeface="+mn-cs"/>
                </a:defRPr>
              </a:lvl1pPr>
            </a:lstStyle>
            <a:p>
              <a:r>
                <a:rPr lang="en-US" sz="4400" dirty="0">
                  <a:latin typeface="UTM Duepuntozero" panose="02040603050506020204" pitchFamily="18" charset="0"/>
                </a:rPr>
                <a:t>ESP8266</a:t>
              </a:r>
            </a:p>
          </p:txBody>
        </p:sp>
      </p:grpSp>
      <p:grpSp>
        <p:nvGrpSpPr>
          <p:cNvPr id="7" name="Group 6">
            <a:extLst>
              <a:ext uri="{FF2B5EF4-FFF2-40B4-BE49-F238E27FC236}">
                <a16:creationId xmlns:a16="http://schemas.microsoft.com/office/drawing/2014/main" id="{0D6A11E1-EBE3-ADF4-AAC4-FBE056420744}"/>
              </a:ext>
            </a:extLst>
          </p:cNvPr>
          <p:cNvGrpSpPr/>
          <p:nvPr/>
        </p:nvGrpSpPr>
        <p:grpSpPr>
          <a:xfrm>
            <a:off x="8472635" y="2626454"/>
            <a:ext cx="2347452" cy="2919441"/>
            <a:chOff x="8472635" y="2626454"/>
            <a:chExt cx="2347452" cy="2919441"/>
          </a:xfrm>
        </p:grpSpPr>
        <p:pic>
          <p:nvPicPr>
            <p:cNvPr id="1028" name="Picture 4" descr="Module Cảm Biến Độ Ẩm, Nhiệt Độ DHT11 - Nshop">
              <a:extLst>
                <a:ext uri="{FF2B5EF4-FFF2-40B4-BE49-F238E27FC236}">
                  <a16:creationId xmlns:a16="http://schemas.microsoft.com/office/drawing/2014/main" id="{BBEB9A15-BDEC-542C-7367-6FE33CDDE94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0609" b="11800"/>
            <a:stretch/>
          </p:blipFill>
          <p:spPr bwMode="auto">
            <a:xfrm>
              <a:off x="8472635" y="2626454"/>
              <a:ext cx="2347452" cy="1821404"/>
            </a:xfrm>
            <a:prstGeom prst="rect">
              <a:avLst/>
            </a:prstGeom>
            <a:noFill/>
            <a:extLst>
              <a:ext uri="{909E8E84-426E-40DD-AFC4-6F175D3DCCD1}">
                <a14:hiddenFill xmlns:a14="http://schemas.microsoft.com/office/drawing/2010/main">
                  <a:solidFill>
                    <a:srgbClr val="FFFFFF"/>
                  </a:solidFill>
                </a14:hiddenFill>
              </a:ext>
            </a:extLst>
          </p:spPr>
        </p:pic>
        <p:sp>
          <p:nvSpPr>
            <p:cNvPr id="33" name="Title 1">
              <a:extLst>
                <a:ext uri="{FF2B5EF4-FFF2-40B4-BE49-F238E27FC236}">
                  <a16:creationId xmlns:a16="http://schemas.microsoft.com/office/drawing/2014/main" id="{7564D8A0-9B7B-E99E-09E0-BEE4710A1F04}"/>
                </a:ext>
              </a:extLst>
            </p:cNvPr>
            <p:cNvSpPr txBox="1">
              <a:spLocks/>
            </p:cNvSpPr>
            <p:nvPr/>
          </p:nvSpPr>
          <p:spPr>
            <a:xfrm>
              <a:off x="8615530" y="4739148"/>
              <a:ext cx="2061295" cy="806747"/>
            </a:xfrm>
            <a:prstGeom prst="rect">
              <a:avLst/>
            </a:prstGeom>
          </p:spPr>
          <p:txBody>
            <a:bodyPr vert="horz" lIns="91440" tIns="45720" rIns="91440" bIns="45720" rtlCol="0" anchor="ctr">
              <a:normAutofit/>
            </a:bodyPr>
            <a:lstStyle>
              <a:lvl1pPr algn="ctr" defTabSz="914400" rtl="0" eaLnBrk="1" latinLnBrk="0" hangingPunct="1">
                <a:lnSpc>
                  <a:spcPct val="83000"/>
                </a:lnSpc>
                <a:spcBef>
                  <a:spcPct val="0"/>
                </a:spcBef>
                <a:buNone/>
                <a:defRPr lang="en-US" sz="6800" b="0" i="0" kern="1200" cap="all" spc="-100" baseline="0" dirty="0">
                  <a:solidFill>
                    <a:schemeClr val="tx1">
                      <a:lumMod val="85000"/>
                      <a:lumOff val="15000"/>
                    </a:schemeClr>
                  </a:solidFill>
                  <a:effectLst/>
                  <a:latin typeface="+mj-lt"/>
                  <a:ea typeface="+mn-ea"/>
                  <a:cs typeface="+mn-cs"/>
                </a:defRPr>
              </a:lvl1pPr>
            </a:lstStyle>
            <a:p>
              <a:r>
                <a:rPr lang="en-US" sz="4400" dirty="0">
                  <a:latin typeface="UTM Duepuntozero" panose="02040603050506020204" pitchFamily="18" charset="0"/>
                </a:rPr>
                <a:t>DHT11</a:t>
              </a:r>
            </a:p>
          </p:txBody>
        </p:sp>
      </p:grpSp>
      <p:grpSp>
        <p:nvGrpSpPr>
          <p:cNvPr id="6" name="Group 5">
            <a:extLst>
              <a:ext uri="{FF2B5EF4-FFF2-40B4-BE49-F238E27FC236}">
                <a16:creationId xmlns:a16="http://schemas.microsoft.com/office/drawing/2014/main" id="{C86E35FE-6A2E-5CF4-5683-C068B063F866}"/>
              </a:ext>
            </a:extLst>
          </p:cNvPr>
          <p:cNvGrpSpPr/>
          <p:nvPr/>
        </p:nvGrpSpPr>
        <p:grpSpPr>
          <a:xfrm>
            <a:off x="762796" y="2521001"/>
            <a:ext cx="3733333" cy="3483661"/>
            <a:chOff x="762796" y="2521001"/>
            <a:chExt cx="3733333" cy="3483661"/>
          </a:xfrm>
        </p:grpSpPr>
        <p:pic>
          <p:nvPicPr>
            <p:cNvPr id="1030" name="Picture 6" descr="GitHub - sparkfun/Soil_Moisture_Sensor: A simple breakout to aid in the  measuring of moisture in soil and similar materials.">
              <a:extLst>
                <a:ext uri="{FF2B5EF4-FFF2-40B4-BE49-F238E27FC236}">
                  <a16:creationId xmlns:a16="http://schemas.microsoft.com/office/drawing/2014/main" id="{61A46F89-BC20-A3B5-9A49-606CBE9E9AB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81692" y="2521001"/>
              <a:ext cx="2119352" cy="2119352"/>
            </a:xfrm>
            <a:prstGeom prst="rect">
              <a:avLst/>
            </a:prstGeom>
            <a:noFill/>
            <a:extLst>
              <a:ext uri="{909E8E84-426E-40DD-AFC4-6F175D3DCCD1}">
                <a14:hiddenFill xmlns:a14="http://schemas.microsoft.com/office/drawing/2010/main">
                  <a:solidFill>
                    <a:srgbClr val="FFFFFF"/>
                  </a:solidFill>
                </a14:hiddenFill>
              </a:ext>
            </a:extLst>
          </p:spPr>
        </p:pic>
        <p:sp>
          <p:nvSpPr>
            <p:cNvPr id="34" name="Title 1">
              <a:extLst>
                <a:ext uri="{FF2B5EF4-FFF2-40B4-BE49-F238E27FC236}">
                  <a16:creationId xmlns:a16="http://schemas.microsoft.com/office/drawing/2014/main" id="{B19BEDED-08F4-9790-DC69-1D04EA6EBB14}"/>
                </a:ext>
              </a:extLst>
            </p:cNvPr>
            <p:cNvSpPr txBox="1">
              <a:spLocks/>
            </p:cNvSpPr>
            <p:nvPr/>
          </p:nvSpPr>
          <p:spPr>
            <a:xfrm>
              <a:off x="762796" y="4543515"/>
              <a:ext cx="3733333" cy="1461147"/>
            </a:xfrm>
            <a:prstGeom prst="rect">
              <a:avLst/>
            </a:prstGeom>
          </p:spPr>
          <p:txBody>
            <a:bodyPr vert="horz" lIns="91440" tIns="45720" rIns="91440" bIns="45720" rtlCol="0" anchor="ctr">
              <a:normAutofit fontScale="92500" lnSpcReduction="10000"/>
            </a:bodyPr>
            <a:lstStyle>
              <a:lvl1pPr algn="ctr" defTabSz="914400" rtl="0" eaLnBrk="1" latinLnBrk="0" hangingPunct="1">
                <a:lnSpc>
                  <a:spcPct val="83000"/>
                </a:lnSpc>
                <a:spcBef>
                  <a:spcPct val="0"/>
                </a:spcBef>
                <a:buNone/>
                <a:defRPr lang="en-US" sz="6800" b="0" i="0" kern="1200" cap="all" spc="-100" baseline="0" dirty="0">
                  <a:solidFill>
                    <a:schemeClr val="tx1">
                      <a:lumMod val="85000"/>
                      <a:lumOff val="15000"/>
                    </a:schemeClr>
                  </a:solidFill>
                  <a:effectLst/>
                  <a:latin typeface="+mj-lt"/>
                  <a:ea typeface="+mn-ea"/>
                  <a:cs typeface="+mn-cs"/>
                </a:defRPr>
              </a:lvl1pPr>
            </a:lstStyle>
            <a:p>
              <a:pPr>
                <a:lnSpc>
                  <a:spcPct val="120000"/>
                </a:lnSpc>
              </a:pPr>
              <a:r>
                <a:rPr lang="en-US" sz="4400" dirty="0" err="1">
                  <a:latin typeface="UTM Duepuntozero" panose="02040603050506020204" pitchFamily="18" charset="0"/>
                </a:rPr>
                <a:t>Cảm</a:t>
              </a:r>
              <a:r>
                <a:rPr lang="en-US" sz="4400" dirty="0">
                  <a:latin typeface="UTM Duepuntozero" panose="02040603050506020204" pitchFamily="18" charset="0"/>
                </a:rPr>
                <a:t> </a:t>
              </a:r>
              <a:r>
                <a:rPr lang="en-US" sz="4400" dirty="0" err="1">
                  <a:latin typeface="UTM Duepuntozero" panose="02040603050506020204" pitchFamily="18" charset="0"/>
                </a:rPr>
                <a:t>biến</a:t>
              </a:r>
              <a:r>
                <a:rPr lang="en-US" sz="4400" dirty="0">
                  <a:latin typeface="UTM Duepuntozero" panose="02040603050506020204" pitchFamily="18" charset="0"/>
                </a:rPr>
                <a:t> </a:t>
              </a:r>
            </a:p>
            <a:p>
              <a:pPr>
                <a:lnSpc>
                  <a:spcPct val="120000"/>
                </a:lnSpc>
              </a:pPr>
              <a:r>
                <a:rPr lang="en-US" sz="4400" dirty="0" err="1">
                  <a:latin typeface="UTM Duepuntozero" panose="02040603050506020204" pitchFamily="18" charset="0"/>
                </a:rPr>
                <a:t>độ</a:t>
              </a:r>
              <a:r>
                <a:rPr lang="en-US" sz="4400" dirty="0">
                  <a:latin typeface="UTM Duepuntozero" panose="02040603050506020204" pitchFamily="18" charset="0"/>
                </a:rPr>
                <a:t> </a:t>
              </a:r>
              <a:r>
                <a:rPr lang="en-US" sz="4400" dirty="0" err="1">
                  <a:latin typeface="UTM Duepuntozero" panose="02040603050506020204" pitchFamily="18" charset="0"/>
                </a:rPr>
                <a:t>ẩm</a:t>
              </a:r>
              <a:r>
                <a:rPr lang="en-US" sz="4400" dirty="0">
                  <a:latin typeface="UTM Duepuntozero" panose="02040603050506020204" pitchFamily="18" charset="0"/>
                </a:rPr>
                <a:t> </a:t>
              </a:r>
              <a:r>
                <a:rPr lang="en-US" sz="4400" dirty="0" err="1">
                  <a:latin typeface="UTM Duepuntozero" panose="02040603050506020204" pitchFamily="18" charset="0"/>
                </a:rPr>
                <a:t>đất</a:t>
              </a:r>
              <a:endParaRPr lang="en-US" sz="4400" dirty="0">
                <a:latin typeface="UTM Duepuntozero" panose="02040603050506020204" pitchFamily="18" charset="0"/>
              </a:endParaRPr>
            </a:p>
          </p:txBody>
        </p:sp>
      </p:grpSp>
    </p:spTree>
    <p:extLst>
      <p:ext uri="{BB962C8B-B14F-4D97-AF65-F5344CB8AC3E}">
        <p14:creationId xmlns:p14="http://schemas.microsoft.com/office/powerpoint/2010/main" val="15902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37"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arn(outVertical)">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randombar(horizontal)">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randombar(horizontal)">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77">
            <a:extLst>
              <a:ext uri="{FF2B5EF4-FFF2-40B4-BE49-F238E27FC236}">
                <a16:creationId xmlns:a16="http://schemas.microsoft.com/office/drawing/2014/main" id="{D071C0CD-5EFD-45A1-AAFD-61C3D4A651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89" name="Rectangle 79">
            <a:extLst>
              <a:ext uri="{FF2B5EF4-FFF2-40B4-BE49-F238E27FC236}">
                <a16:creationId xmlns:a16="http://schemas.microsoft.com/office/drawing/2014/main" id="{8A03302C-20A2-4C4F-9760-E85AE1041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7" y="643464"/>
            <a:ext cx="10912338" cy="5571072"/>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91" name="Rectangle 81">
            <a:extLst>
              <a:ext uri="{FF2B5EF4-FFF2-40B4-BE49-F238E27FC236}">
                <a16:creationId xmlns:a16="http://schemas.microsoft.com/office/drawing/2014/main" id="{D00F093B-0739-4429-B30D-D72924D088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9702" y="809244"/>
            <a:ext cx="10579608" cy="5239512"/>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1306286" y="1554871"/>
            <a:ext cx="9637485" cy="1139169"/>
          </a:xfrm>
        </p:spPr>
        <p:txBody>
          <a:bodyPr>
            <a:normAutofit/>
          </a:bodyPr>
          <a:lstStyle/>
          <a:p>
            <a:r>
              <a:rPr lang="en-US" dirty="0" err="1">
                <a:latin typeface="UTM Duepuntozero" panose="02040603050506020204" pitchFamily="18" charset="0"/>
              </a:rPr>
              <a:t>Phần</a:t>
            </a:r>
            <a:r>
              <a:rPr lang="en-US" dirty="0">
                <a:latin typeface="UTM Duepuntozero" panose="02040603050506020204" pitchFamily="18" charset="0"/>
              </a:rPr>
              <a:t> </a:t>
            </a:r>
            <a:r>
              <a:rPr lang="en-US" dirty="0" err="1">
                <a:latin typeface="UTM Duepuntozero" panose="02040603050506020204" pitchFamily="18" charset="0"/>
              </a:rPr>
              <a:t>mềm</a:t>
            </a:r>
            <a:endParaRPr lang="en-US" dirty="0">
              <a:latin typeface="UTM Duepuntozero" panose="02040603050506020204" pitchFamily="18" charset="0"/>
            </a:endParaRPr>
          </a:p>
        </p:txBody>
      </p:sp>
      <p:sp>
        <p:nvSpPr>
          <p:cNvPr id="93" name="Rectangle 83">
            <a:extLst>
              <a:ext uri="{FF2B5EF4-FFF2-40B4-BE49-F238E27FC236}">
                <a16:creationId xmlns:a16="http://schemas.microsoft.com/office/drawing/2014/main" id="{1BB92999-6A40-480A-8965-2F20DFB032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640856"/>
            <a:ext cx="1920240" cy="731520"/>
          </a:xfrm>
          <a:prstGeom prst="rect">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6" name="Straight Connector 85">
            <a:extLst>
              <a:ext uri="{FF2B5EF4-FFF2-40B4-BE49-F238E27FC236}">
                <a16:creationId xmlns:a16="http://schemas.microsoft.com/office/drawing/2014/main" id="{15573B87-7D61-460C-9ADA-EF63674E3A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640855"/>
            <a:ext cx="0" cy="64008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0AAF6B7C-985D-4351-9564-8DBDF5BB03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640855"/>
            <a:ext cx="0" cy="64008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F88433F4-33AB-4CE1-9DE3-72A8403654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86150"/>
            <a:ext cx="1691640" cy="0"/>
          </a:xfrm>
          <a:prstGeom prst="line">
            <a:avLst/>
          </a:prstGeom>
          <a:solidFill>
            <a:schemeClr val="tx1">
              <a:lumMod val="85000"/>
              <a:lumOff val="15000"/>
            </a:schemeClr>
          </a:solidFill>
          <a:ln>
            <a:solidFill>
              <a:srgbClr val="000000"/>
            </a:solidFill>
            <a:miter lim="800000"/>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4CBE4CB2-169B-4EDD-FC4E-693285B198D4}"/>
              </a:ext>
            </a:extLst>
          </p:cNvPr>
          <p:cNvGrpSpPr/>
          <p:nvPr/>
        </p:nvGrpSpPr>
        <p:grpSpPr>
          <a:xfrm>
            <a:off x="7867576" y="2314724"/>
            <a:ext cx="2733676" cy="3673739"/>
            <a:chOff x="4722833" y="2604857"/>
            <a:chExt cx="2733676" cy="3673739"/>
          </a:xfrm>
        </p:grpSpPr>
        <p:sp>
          <p:nvSpPr>
            <p:cNvPr id="31" name="Title 1">
              <a:extLst>
                <a:ext uri="{FF2B5EF4-FFF2-40B4-BE49-F238E27FC236}">
                  <a16:creationId xmlns:a16="http://schemas.microsoft.com/office/drawing/2014/main" id="{EACA4107-4508-48AD-A5BF-BDCEC2565578}"/>
                </a:ext>
              </a:extLst>
            </p:cNvPr>
            <p:cNvSpPr txBox="1">
              <a:spLocks/>
            </p:cNvSpPr>
            <p:nvPr/>
          </p:nvSpPr>
          <p:spPr>
            <a:xfrm>
              <a:off x="4722833" y="4678855"/>
              <a:ext cx="2733676" cy="1599741"/>
            </a:xfrm>
            <a:prstGeom prst="rect">
              <a:avLst/>
            </a:prstGeom>
          </p:spPr>
          <p:txBody>
            <a:bodyPr vert="horz" lIns="91440" tIns="45720" rIns="91440" bIns="45720" rtlCol="0" anchor="ctr">
              <a:normAutofit fontScale="70000" lnSpcReduction="20000"/>
            </a:bodyPr>
            <a:lstStyle>
              <a:lvl1pPr algn="ctr" defTabSz="914400" rtl="0" eaLnBrk="1" latinLnBrk="0" hangingPunct="1">
                <a:lnSpc>
                  <a:spcPct val="83000"/>
                </a:lnSpc>
                <a:spcBef>
                  <a:spcPct val="0"/>
                </a:spcBef>
                <a:buNone/>
                <a:defRPr lang="en-US" sz="6800" b="0" i="0" kern="1200" cap="all" spc="-100" baseline="0" dirty="0">
                  <a:solidFill>
                    <a:schemeClr val="tx1">
                      <a:lumMod val="85000"/>
                      <a:lumOff val="15000"/>
                    </a:schemeClr>
                  </a:solidFill>
                  <a:effectLst/>
                  <a:latin typeface="+mj-lt"/>
                  <a:ea typeface="+mn-ea"/>
                  <a:cs typeface="+mn-cs"/>
                </a:defRPr>
              </a:lvl1pPr>
            </a:lstStyle>
            <a:p>
              <a:pPr>
                <a:lnSpc>
                  <a:spcPct val="120000"/>
                </a:lnSpc>
              </a:pPr>
              <a:r>
                <a:rPr lang="en-US" sz="4400" dirty="0">
                  <a:latin typeface="UTM Duepuntozero" panose="02040603050506020204" pitchFamily="18" charset="0"/>
                </a:rPr>
                <a:t>MQTT </a:t>
              </a:r>
            </a:p>
            <a:p>
              <a:pPr>
                <a:lnSpc>
                  <a:spcPct val="120000"/>
                </a:lnSpc>
              </a:pPr>
              <a:r>
                <a:rPr lang="en-US" sz="4400" dirty="0" err="1">
                  <a:latin typeface="UTM Duepuntozero" panose="02040603050506020204" pitchFamily="18" charset="0"/>
                </a:rPr>
                <a:t>Mosquitto</a:t>
              </a:r>
              <a:r>
                <a:rPr lang="en-US" sz="4400" dirty="0">
                  <a:latin typeface="UTM Duepuntozero" panose="02040603050506020204" pitchFamily="18" charset="0"/>
                </a:rPr>
                <a:t> </a:t>
              </a:r>
            </a:p>
            <a:p>
              <a:pPr>
                <a:lnSpc>
                  <a:spcPct val="120000"/>
                </a:lnSpc>
              </a:pPr>
              <a:r>
                <a:rPr lang="en-US" sz="4400" dirty="0">
                  <a:latin typeface="UTM Duepuntozero" panose="02040603050506020204" pitchFamily="18" charset="0"/>
                </a:rPr>
                <a:t>broker</a:t>
              </a:r>
            </a:p>
          </p:txBody>
        </p:sp>
        <p:pic>
          <p:nvPicPr>
            <p:cNvPr id="2050" name="Picture 2" descr="GitHub - eclipse/mosquitto: Eclipse Mosquitto - An open source MQTT broker">
              <a:extLst>
                <a:ext uri="{FF2B5EF4-FFF2-40B4-BE49-F238E27FC236}">
                  <a16:creationId xmlns:a16="http://schemas.microsoft.com/office/drawing/2014/main" id="{CF9A721C-9DDE-BFFE-3014-13D0CB9356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715" r="25532"/>
            <a:stretch/>
          </p:blipFill>
          <p:spPr bwMode="auto">
            <a:xfrm>
              <a:off x="5059024" y="2604857"/>
              <a:ext cx="2061295" cy="211401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 name="Group 3">
            <a:extLst>
              <a:ext uri="{FF2B5EF4-FFF2-40B4-BE49-F238E27FC236}">
                <a16:creationId xmlns:a16="http://schemas.microsoft.com/office/drawing/2014/main" id="{1DDCC6B2-A8F4-707F-033F-604FB4A165BF}"/>
              </a:ext>
            </a:extLst>
          </p:cNvPr>
          <p:cNvGrpSpPr/>
          <p:nvPr/>
        </p:nvGrpSpPr>
        <p:grpSpPr>
          <a:xfrm>
            <a:off x="4944517" y="2490118"/>
            <a:ext cx="2302966" cy="3347685"/>
            <a:chOff x="7883725" y="2446776"/>
            <a:chExt cx="2302966" cy="3347685"/>
          </a:xfrm>
        </p:grpSpPr>
        <p:sp>
          <p:nvSpPr>
            <p:cNvPr id="22" name="Title 1">
              <a:extLst>
                <a:ext uri="{FF2B5EF4-FFF2-40B4-BE49-F238E27FC236}">
                  <a16:creationId xmlns:a16="http://schemas.microsoft.com/office/drawing/2014/main" id="{5AE10220-D6A8-F6E7-DF42-85AB39D258BA}"/>
                </a:ext>
              </a:extLst>
            </p:cNvPr>
            <p:cNvSpPr txBox="1">
              <a:spLocks/>
            </p:cNvSpPr>
            <p:nvPr/>
          </p:nvSpPr>
          <p:spPr>
            <a:xfrm>
              <a:off x="8004561" y="4655292"/>
              <a:ext cx="2061295" cy="1139169"/>
            </a:xfrm>
            <a:prstGeom prst="rect">
              <a:avLst/>
            </a:prstGeom>
          </p:spPr>
          <p:txBody>
            <a:bodyPr vert="horz" lIns="91440" tIns="45720" rIns="91440" bIns="45720" rtlCol="0" anchor="ctr">
              <a:normAutofit fontScale="85000" lnSpcReduction="10000"/>
            </a:bodyPr>
            <a:lstStyle>
              <a:lvl1pPr algn="ctr" defTabSz="914400" rtl="0" eaLnBrk="1" latinLnBrk="0" hangingPunct="1">
                <a:lnSpc>
                  <a:spcPct val="83000"/>
                </a:lnSpc>
                <a:spcBef>
                  <a:spcPct val="0"/>
                </a:spcBef>
                <a:buNone/>
                <a:defRPr lang="en-US" sz="6800" b="0" i="0" kern="1200" cap="all" spc="-100" baseline="0" dirty="0">
                  <a:solidFill>
                    <a:schemeClr val="tx1">
                      <a:lumMod val="85000"/>
                      <a:lumOff val="15000"/>
                    </a:schemeClr>
                  </a:solidFill>
                  <a:effectLst/>
                  <a:latin typeface="+mj-lt"/>
                  <a:ea typeface="+mn-ea"/>
                  <a:cs typeface="+mn-cs"/>
                </a:defRPr>
              </a:lvl1pPr>
            </a:lstStyle>
            <a:p>
              <a:pPr>
                <a:lnSpc>
                  <a:spcPct val="120000"/>
                </a:lnSpc>
              </a:pPr>
              <a:r>
                <a:rPr lang="en-US" sz="4400" dirty="0">
                  <a:latin typeface="UTM Duepuntozero" panose="02040603050506020204" pitchFamily="18" charset="0"/>
                </a:rPr>
                <a:t>NODE-red</a:t>
              </a:r>
            </a:p>
          </p:txBody>
        </p:sp>
        <p:pic>
          <p:nvPicPr>
            <p:cNvPr id="2052" name="Picture 4" descr="Node Red là gì? Giới thiệu cơ bản về Node Red">
              <a:extLst>
                <a:ext uri="{FF2B5EF4-FFF2-40B4-BE49-F238E27FC236}">
                  <a16:creationId xmlns:a16="http://schemas.microsoft.com/office/drawing/2014/main" id="{720885ED-CF16-7C57-0031-B96572C62C9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78" t="9158" r="27739" b="14494"/>
            <a:stretch/>
          </p:blipFill>
          <p:spPr bwMode="auto">
            <a:xfrm>
              <a:off x="7883725" y="2446776"/>
              <a:ext cx="2302966" cy="218566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 name="Group 7">
            <a:extLst>
              <a:ext uri="{FF2B5EF4-FFF2-40B4-BE49-F238E27FC236}">
                <a16:creationId xmlns:a16="http://schemas.microsoft.com/office/drawing/2014/main" id="{1062B7CD-E53E-E0F0-194A-D7F3310EE032}"/>
              </a:ext>
            </a:extLst>
          </p:cNvPr>
          <p:cNvGrpSpPr/>
          <p:nvPr/>
        </p:nvGrpSpPr>
        <p:grpSpPr>
          <a:xfrm>
            <a:off x="1535596" y="2667876"/>
            <a:ext cx="2521390" cy="2992170"/>
            <a:chOff x="1774228" y="2783095"/>
            <a:chExt cx="2521390" cy="2992170"/>
          </a:xfrm>
        </p:grpSpPr>
        <p:pic>
          <p:nvPicPr>
            <p:cNvPr id="2054" name="Picture 6" descr="Phần mềm Arduino IDE là gì? Chi tiết nhất - Blog | Got It AI">
              <a:extLst>
                <a:ext uri="{FF2B5EF4-FFF2-40B4-BE49-F238E27FC236}">
                  <a16:creationId xmlns:a16="http://schemas.microsoft.com/office/drawing/2014/main" id="{A7F0360E-577C-8E02-3607-DD137C4CA1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74228" y="2783095"/>
              <a:ext cx="2521390" cy="1739072"/>
            </a:xfrm>
            <a:prstGeom prst="rect">
              <a:avLst/>
            </a:prstGeom>
            <a:noFill/>
            <a:extLst>
              <a:ext uri="{909E8E84-426E-40DD-AFC4-6F175D3DCCD1}">
                <a14:hiddenFill xmlns:a14="http://schemas.microsoft.com/office/drawing/2010/main">
                  <a:solidFill>
                    <a:srgbClr val="FFFFFF"/>
                  </a:solidFill>
                </a14:hiddenFill>
              </a:ext>
            </a:extLst>
          </p:spPr>
        </p:pic>
        <p:sp>
          <p:nvSpPr>
            <p:cNvPr id="30" name="Title 1">
              <a:extLst>
                <a:ext uri="{FF2B5EF4-FFF2-40B4-BE49-F238E27FC236}">
                  <a16:creationId xmlns:a16="http://schemas.microsoft.com/office/drawing/2014/main" id="{D60700EC-24FF-3031-5857-97E0EB4D24DF}"/>
                </a:ext>
              </a:extLst>
            </p:cNvPr>
            <p:cNvSpPr txBox="1">
              <a:spLocks/>
            </p:cNvSpPr>
            <p:nvPr/>
          </p:nvSpPr>
          <p:spPr>
            <a:xfrm>
              <a:off x="1889251" y="4636096"/>
              <a:ext cx="2291343" cy="1139169"/>
            </a:xfrm>
            <a:prstGeom prst="rect">
              <a:avLst/>
            </a:prstGeom>
          </p:spPr>
          <p:txBody>
            <a:bodyPr vert="horz" lIns="91440" tIns="45720" rIns="91440" bIns="45720" rtlCol="0" anchor="ctr">
              <a:normAutofit fontScale="77500" lnSpcReduction="20000"/>
            </a:bodyPr>
            <a:lstStyle>
              <a:lvl1pPr algn="ctr" defTabSz="914400" rtl="0" eaLnBrk="1" latinLnBrk="0" hangingPunct="1">
                <a:lnSpc>
                  <a:spcPct val="83000"/>
                </a:lnSpc>
                <a:spcBef>
                  <a:spcPct val="0"/>
                </a:spcBef>
                <a:buNone/>
                <a:defRPr lang="en-US" sz="6800" b="0" i="0" kern="1200" cap="all" spc="-100" baseline="0" dirty="0">
                  <a:solidFill>
                    <a:schemeClr val="tx1">
                      <a:lumMod val="85000"/>
                      <a:lumOff val="15000"/>
                    </a:schemeClr>
                  </a:solidFill>
                  <a:effectLst/>
                  <a:latin typeface="+mj-lt"/>
                  <a:ea typeface="+mn-ea"/>
                  <a:cs typeface="+mn-cs"/>
                </a:defRPr>
              </a:lvl1pPr>
            </a:lstStyle>
            <a:p>
              <a:pPr>
                <a:lnSpc>
                  <a:spcPct val="120000"/>
                </a:lnSpc>
              </a:pPr>
              <a:r>
                <a:rPr lang="en-US" sz="4400" dirty="0">
                  <a:latin typeface="UTM Duepuntozero" panose="02040603050506020204" pitchFamily="18" charset="0"/>
                </a:rPr>
                <a:t>Arduino IDE</a:t>
              </a:r>
            </a:p>
          </p:txBody>
        </p:sp>
      </p:grpSp>
    </p:spTree>
    <p:extLst>
      <p:ext uri="{BB962C8B-B14F-4D97-AF65-F5344CB8AC3E}">
        <p14:creationId xmlns:p14="http://schemas.microsoft.com/office/powerpoint/2010/main" val="3161441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65" name="Rectangle 64">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5353249" y="1348844"/>
            <a:ext cx="5716338" cy="731520"/>
          </a:xfrm>
        </p:spPr>
        <p:txBody>
          <a:bodyPr>
            <a:normAutofit fontScale="90000"/>
          </a:bodyPr>
          <a:lstStyle/>
          <a:p>
            <a:r>
              <a:rPr lang="en-US" sz="5100" dirty="0" err="1">
                <a:latin typeface="UTM Duepuntozero" panose="02040603050506020204" pitchFamily="18" charset="0"/>
              </a:rPr>
              <a:t>Thiết</a:t>
            </a:r>
            <a:r>
              <a:rPr lang="en-US" sz="5100" dirty="0">
                <a:latin typeface="UTM Duepuntozero" panose="02040603050506020204" pitchFamily="18" charset="0"/>
              </a:rPr>
              <a:t> </a:t>
            </a:r>
            <a:r>
              <a:rPr lang="en-US" sz="5100" dirty="0" err="1">
                <a:latin typeface="UTM Duepuntozero" panose="02040603050506020204" pitchFamily="18" charset="0"/>
              </a:rPr>
              <a:t>kế</a:t>
            </a:r>
            <a:r>
              <a:rPr lang="en-US" sz="5100" dirty="0">
                <a:latin typeface="UTM Duepuntozero" panose="02040603050506020204" pitchFamily="18" charset="0"/>
              </a:rPr>
              <a:t> </a:t>
            </a:r>
            <a:r>
              <a:rPr lang="en-US" sz="5100" dirty="0" err="1">
                <a:latin typeface="UTM Duepuntozero" panose="02040603050506020204" pitchFamily="18" charset="0"/>
              </a:rPr>
              <a:t>hệ</a:t>
            </a:r>
            <a:r>
              <a:rPr lang="en-US" sz="5100" dirty="0">
                <a:latin typeface="UTM Duepuntozero" panose="02040603050506020204" pitchFamily="18" charset="0"/>
              </a:rPr>
              <a:t> </a:t>
            </a:r>
            <a:r>
              <a:rPr lang="en-US" sz="5100" dirty="0" err="1">
                <a:latin typeface="UTM Duepuntozero" panose="02040603050506020204" pitchFamily="18" charset="0"/>
              </a:rPr>
              <a:t>thống</a:t>
            </a:r>
            <a:endParaRPr lang="en-US" sz="5100" dirty="0">
              <a:latin typeface="UTM Duepuntozero" panose="02040603050506020204" pitchFamily="18" charset="0"/>
            </a:endParaRPr>
          </a:p>
        </p:txBody>
      </p:sp>
      <p:pic>
        <p:nvPicPr>
          <p:cNvPr id="4" name="Picture 3" descr="Leaves of tropical plants and palm tree as a background">
            <a:extLst>
              <a:ext uri="{FF2B5EF4-FFF2-40B4-BE49-F238E27FC236}">
                <a16:creationId xmlns:a16="http://schemas.microsoft.com/office/drawing/2014/main" id="{D7D78187-488A-1DE8-44E4-CED63011EEFD}"/>
              </a:ext>
            </a:extLst>
          </p:cNvPr>
          <p:cNvPicPr>
            <a:picLocks noChangeAspect="1"/>
          </p:cNvPicPr>
          <p:nvPr/>
        </p:nvPicPr>
        <p:blipFill rotWithShape="1">
          <a:blip r:embed="rId2"/>
          <a:srcRect l="11024" r="11025"/>
          <a:stretch/>
        </p:blipFill>
        <p:spPr>
          <a:xfrm>
            <a:off x="616737" y="621793"/>
            <a:ext cx="4376501" cy="5614416"/>
          </a:xfrm>
          <a:prstGeom prst="rect">
            <a:avLst/>
          </a:prstGeom>
        </p:spPr>
      </p:pic>
      <p:sp>
        <p:nvSpPr>
          <p:cNvPr id="67" name="Rectangle 66">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9" name="Straight Connector 68">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E29DA78-15F5-3D92-99C4-731DC7078D8D}"/>
              </a:ext>
            </a:extLst>
          </p:cNvPr>
          <p:cNvSpPr txBox="1"/>
          <p:nvPr/>
        </p:nvSpPr>
        <p:spPr>
          <a:xfrm>
            <a:off x="5353249" y="2598643"/>
            <a:ext cx="5716338" cy="1490344"/>
          </a:xfrm>
          <a:prstGeom prst="rect">
            <a:avLst/>
          </a:prstGeom>
          <a:noFill/>
        </p:spPr>
        <p:txBody>
          <a:bodyPr wrap="square" rtlCol="0">
            <a:spAutoFit/>
          </a:bodyPr>
          <a:lstStyle/>
          <a:p>
            <a:pPr marL="796925" indent="-457200">
              <a:lnSpc>
                <a:spcPct val="150000"/>
              </a:lnSpc>
              <a:buFont typeface="Wingdings" panose="05000000000000000000" pitchFamily="2" charset="2"/>
              <a:buChar char="v"/>
            </a:pPr>
            <a:r>
              <a:rPr lang="en-US" sz="3200" dirty="0" err="1">
                <a:latin typeface="Calibri Light" panose="020F0302020204030204" pitchFamily="34" charset="0"/>
                <a:cs typeface="Calibri Light" panose="020F0302020204030204" pitchFamily="34" charset="0"/>
              </a:rPr>
              <a:t>Thành</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phần</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hệ</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thống</a:t>
            </a:r>
            <a:endParaRPr lang="en-US" sz="3200" dirty="0">
              <a:latin typeface="Calibri Light" panose="020F0302020204030204" pitchFamily="34" charset="0"/>
              <a:cs typeface="Calibri Light" panose="020F0302020204030204" pitchFamily="34" charset="0"/>
            </a:endParaRPr>
          </a:p>
          <a:p>
            <a:pPr marL="796925" indent="-457200">
              <a:lnSpc>
                <a:spcPct val="150000"/>
              </a:lnSpc>
              <a:buFont typeface="Wingdings" panose="05000000000000000000" pitchFamily="2" charset="2"/>
              <a:buChar char="v"/>
            </a:pPr>
            <a:r>
              <a:rPr lang="en-US" sz="3200" dirty="0" err="1">
                <a:latin typeface="Calibri Light" panose="020F0302020204030204" pitchFamily="34" charset="0"/>
                <a:cs typeface="Calibri Light" panose="020F0302020204030204" pitchFamily="34" charset="0"/>
              </a:rPr>
              <a:t>Nguyên</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lý</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hoạt</a:t>
            </a:r>
            <a:r>
              <a:rPr lang="en-US" sz="3200" dirty="0">
                <a:latin typeface="Calibri Light" panose="020F0302020204030204" pitchFamily="34" charset="0"/>
                <a:cs typeface="Calibri Light" panose="020F0302020204030204" pitchFamily="34" charset="0"/>
              </a:rPr>
              <a:t> </a:t>
            </a:r>
            <a:r>
              <a:rPr lang="en-US" sz="3200" dirty="0" err="1">
                <a:latin typeface="Calibri Light" panose="020F0302020204030204" pitchFamily="34" charset="0"/>
                <a:cs typeface="Calibri Light" panose="020F0302020204030204" pitchFamily="34" charset="0"/>
              </a:rPr>
              <a:t>động</a:t>
            </a:r>
            <a:endParaRPr lang="en-US" sz="32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729613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65" name="Rectangle 64">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5353249" y="1348844"/>
            <a:ext cx="5716338" cy="731520"/>
          </a:xfrm>
        </p:spPr>
        <p:txBody>
          <a:bodyPr>
            <a:normAutofit fontScale="90000"/>
          </a:bodyPr>
          <a:lstStyle/>
          <a:p>
            <a:r>
              <a:rPr lang="en-US" sz="5100" dirty="0" err="1">
                <a:latin typeface="UTM Duepuntozero" panose="02040603050506020204" pitchFamily="18" charset="0"/>
              </a:rPr>
              <a:t>Thành</a:t>
            </a:r>
            <a:r>
              <a:rPr lang="en-US" sz="5100" dirty="0">
                <a:latin typeface="UTM Duepuntozero" panose="02040603050506020204" pitchFamily="18" charset="0"/>
              </a:rPr>
              <a:t> </a:t>
            </a:r>
            <a:r>
              <a:rPr lang="en-US" sz="5100" dirty="0" err="1">
                <a:latin typeface="UTM Duepuntozero" panose="02040603050506020204" pitchFamily="18" charset="0"/>
              </a:rPr>
              <a:t>phần</a:t>
            </a:r>
            <a:r>
              <a:rPr lang="en-US" sz="5100" dirty="0">
                <a:latin typeface="UTM Duepuntozero" panose="02040603050506020204" pitchFamily="18" charset="0"/>
              </a:rPr>
              <a:t> </a:t>
            </a:r>
            <a:r>
              <a:rPr lang="en-US" sz="5100" dirty="0" err="1">
                <a:latin typeface="UTM Duepuntozero" panose="02040603050506020204" pitchFamily="18" charset="0"/>
              </a:rPr>
              <a:t>hệ</a:t>
            </a:r>
            <a:r>
              <a:rPr lang="en-US" sz="5100" dirty="0">
                <a:latin typeface="UTM Duepuntozero" panose="02040603050506020204" pitchFamily="18" charset="0"/>
              </a:rPr>
              <a:t> </a:t>
            </a:r>
            <a:r>
              <a:rPr lang="en-US" sz="5100" dirty="0" err="1">
                <a:latin typeface="UTM Duepuntozero" panose="02040603050506020204" pitchFamily="18" charset="0"/>
              </a:rPr>
              <a:t>thống</a:t>
            </a:r>
            <a:endParaRPr lang="en-US" sz="5100" dirty="0">
              <a:latin typeface="UTM Duepuntozero" panose="02040603050506020204" pitchFamily="18" charset="0"/>
            </a:endParaRPr>
          </a:p>
        </p:txBody>
      </p:sp>
      <p:pic>
        <p:nvPicPr>
          <p:cNvPr id="4" name="Picture 3" descr="Leaves of tropical plants and palm tree as a background">
            <a:extLst>
              <a:ext uri="{FF2B5EF4-FFF2-40B4-BE49-F238E27FC236}">
                <a16:creationId xmlns:a16="http://schemas.microsoft.com/office/drawing/2014/main" id="{D7D78187-488A-1DE8-44E4-CED63011EEFD}"/>
              </a:ext>
            </a:extLst>
          </p:cNvPr>
          <p:cNvPicPr>
            <a:picLocks noChangeAspect="1"/>
          </p:cNvPicPr>
          <p:nvPr/>
        </p:nvPicPr>
        <p:blipFill rotWithShape="1">
          <a:blip r:embed="rId2"/>
          <a:srcRect l="11024" r="11025"/>
          <a:stretch/>
        </p:blipFill>
        <p:spPr>
          <a:xfrm>
            <a:off x="616737" y="621793"/>
            <a:ext cx="4376501" cy="5614416"/>
          </a:xfrm>
          <a:prstGeom prst="rect">
            <a:avLst/>
          </a:prstGeom>
        </p:spPr>
      </p:pic>
      <p:sp>
        <p:nvSpPr>
          <p:cNvPr id="67" name="Rectangle 66">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9" name="Straight Connector 68">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aphicFrame>
        <p:nvGraphicFramePr>
          <p:cNvPr id="77" name="TextBox 2">
            <a:extLst>
              <a:ext uri="{FF2B5EF4-FFF2-40B4-BE49-F238E27FC236}">
                <a16:creationId xmlns:a16="http://schemas.microsoft.com/office/drawing/2014/main" id="{F788B7A0-1B49-E0C0-180A-44CCC601A750}"/>
              </a:ext>
            </a:extLst>
          </p:cNvPr>
          <p:cNvGraphicFramePr/>
          <p:nvPr>
            <p:extLst>
              <p:ext uri="{D42A27DB-BD31-4B8C-83A1-F6EECF244321}">
                <p14:modId xmlns:p14="http://schemas.microsoft.com/office/powerpoint/2010/main" val="289178724"/>
              </p:ext>
            </p:extLst>
          </p:nvPr>
        </p:nvGraphicFramePr>
        <p:xfrm>
          <a:off x="5186008" y="1816487"/>
          <a:ext cx="6302358" cy="44300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05228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77"/>
                                        </p:tgtEl>
                                        <p:attrNameLst>
                                          <p:attrName>style.visibility</p:attrName>
                                        </p:attrNameLst>
                                      </p:cBhvr>
                                      <p:to>
                                        <p:strVal val="visible"/>
                                      </p:to>
                                    </p:set>
                                    <p:animEffect transition="in" filter="fade">
                                      <p:cBhvr>
                                        <p:cTn id="12" dur="1000"/>
                                        <p:tgtEl>
                                          <p:spTgt spid="77"/>
                                        </p:tgtEl>
                                      </p:cBhvr>
                                    </p:animEffect>
                                    <p:anim calcmode="lin" valueType="num">
                                      <p:cBhvr>
                                        <p:cTn id="13" dur="1000" fill="hold"/>
                                        <p:tgtEl>
                                          <p:spTgt spid="77"/>
                                        </p:tgtEl>
                                        <p:attrNameLst>
                                          <p:attrName>ppt_x</p:attrName>
                                        </p:attrNameLst>
                                      </p:cBhvr>
                                      <p:tavLst>
                                        <p:tav tm="0">
                                          <p:val>
                                            <p:strVal val="#ppt_x"/>
                                          </p:val>
                                        </p:tav>
                                        <p:tav tm="100000">
                                          <p:val>
                                            <p:strVal val="#ppt_x"/>
                                          </p:val>
                                        </p:tav>
                                      </p:tavLst>
                                    </p:anim>
                                    <p:anim calcmode="lin" valueType="num">
                                      <p:cBhvr>
                                        <p:cTn id="14"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7"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65" name="Rectangle 64">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380B027D-A8CC-E4BE-8B3C-33433DBFD6EB}"/>
              </a:ext>
            </a:extLst>
          </p:cNvPr>
          <p:cNvSpPr>
            <a:spLocks noGrp="1"/>
          </p:cNvSpPr>
          <p:nvPr>
            <p:ph type="ctrTitle"/>
          </p:nvPr>
        </p:nvSpPr>
        <p:spPr>
          <a:xfrm>
            <a:off x="5353249" y="1348844"/>
            <a:ext cx="5716338" cy="731520"/>
          </a:xfrm>
        </p:spPr>
        <p:txBody>
          <a:bodyPr>
            <a:normAutofit fontScale="90000"/>
          </a:bodyPr>
          <a:lstStyle/>
          <a:p>
            <a:r>
              <a:rPr lang="en-US" sz="5100" dirty="0" err="1">
                <a:latin typeface="UTM Duepuntozero" panose="02040603050506020204" pitchFamily="18" charset="0"/>
              </a:rPr>
              <a:t>Nguyên</a:t>
            </a:r>
            <a:r>
              <a:rPr lang="en-US" sz="5100" dirty="0">
                <a:latin typeface="UTM Duepuntozero" panose="02040603050506020204" pitchFamily="18" charset="0"/>
              </a:rPr>
              <a:t> </a:t>
            </a:r>
            <a:r>
              <a:rPr lang="en-US" sz="5100" dirty="0" err="1">
                <a:latin typeface="UTM Duepuntozero" panose="02040603050506020204" pitchFamily="18" charset="0"/>
              </a:rPr>
              <a:t>lý</a:t>
            </a:r>
            <a:r>
              <a:rPr lang="en-US" sz="5100" dirty="0">
                <a:latin typeface="UTM Duepuntozero" panose="02040603050506020204" pitchFamily="18" charset="0"/>
              </a:rPr>
              <a:t> </a:t>
            </a:r>
            <a:r>
              <a:rPr lang="en-US" sz="5100" dirty="0" err="1">
                <a:latin typeface="UTM Duepuntozero" panose="02040603050506020204" pitchFamily="18" charset="0"/>
              </a:rPr>
              <a:t>hoạt</a:t>
            </a:r>
            <a:r>
              <a:rPr lang="en-US" sz="5100" dirty="0">
                <a:latin typeface="UTM Duepuntozero" panose="02040603050506020204" pitchFamily="18" charset="0"/>
              </a:rPr>
              <a:t> </a:t>
            </a:r>
            <a:r>
              <a:rPr lang="en-US" sz="5100" dirty="0" err="1">
                <a:latin typeface="UTM Duepuntozero" panose="02040603050506020204" pitchFamily="18" charset="0"/>
              </a:rPr>
              <a:t>động</a:t>
            </a:r>
            <a:endParaRPr lang="en-US" sz="5100" dirty="0">
              <a:latin typeface="UTM Duepuntozero" panose="02040603050506020204" pitchFamily="18" charset="0"/>
            </a:endParaRPr>
          </a:p>
        </p:txBody>
      </p:sp>
      <p:pic>
        <p:nvPicPr>
          <p:cNvPr id="4" name="Picture 3" descr="Leaves of tropical plants and palm tree as a background">
            <a:extLst>
              <a:ext uri="{FF2B5EF4-FFF2-40B4-BE49-F238E27FC236}">
                <a16:creationId xmlns:a16="http://schemas.microsoft.com/office/drawing/2014/main" id="{D7D78187-488A-1DE8-44E4-CED63011EEFD}"/>
              </a:ext>
            </a:extLst>
          </p:cNvPr>
          <p:cNvPicPr>
            <a:picLocks noChangeAspect="1"/>
          </p:cNvPicPr>
          <p:nvPr/>
        </p:nvPicPr>
        <p:blipFill rotWithShape="1">
          <a:blip r:embed="rId2"/>
          <a:srcRect l="11024" r="11025"/>
          <a:stretch/>
        </p:blipFill>
        <p:spPr>
          <a:xfrm>
            <a:off x="616737" y="621793"/>
            <a:ext cx="4376501" cy="5614416"/>
          </a:xfrm>
          <a:prstGeom prst="rect">
            <a:avLst/>
          </a:prstGeom>
        </p:spPr>
      </p:pic>
      <p:sp>
        <p:nvSpPr>
          <p:cNvPr id="67" name="Rectangle 66">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9" name="Straight Connector 68">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E29DA78-15F5-3D92-99C4-731DC7078D8D}"/>
              </a:ext>
            </a:extLst>
          </p:cNvPr>
          <p:cNvSpPr txBox="1"/>
          <p:nvPr/>
        </p:nvSpPr>
        <p:spPr>
          <a:xfrm>
            <a:off x="5353249" y="2080364"/>
            <a:ext cx="5843287" cy="4132413"/>
          </a:xfrm>
          <a:prstGeom prst="rect">
            <a:avLst/>
          </a:prstGeom>
          <a:noFill/>
        </p:spPr>
        <p:txBody>
          <a:bodyPr wrap="square" rtlCol="0">
            <a:spAutoFit/>
          </a:bodyPr>
          <a:lstStyle/>
          <a:p>
            <a:pPr marL="342900" lvl="0" indent="-342900">
              <a:lnSpc>
                <a:spcPct val="110000"/>
              </a:lnSpc>
              <a:buFont typeface="+mj-lt"/>
              <a:buAutoNum type="arabicPeriod"/>
            </a:pPr>
            <a:r>
              <a:rPr lang="en-US" sz="2400" dirty="0">
                <a:latin typeface="Calibri Light" panose="020F0302020204030204" pitchFamily="34" charset="0"/>
                <a:cs typeface="Calibri Light" panose="020F0302020204030204" pitchFamily="34" charset="0"/>
              </a:rPr>
              <a:t>DHT11 </a:t>
            </a:r>
            <a:r>
              <a:rPr lang="en-US" sz="2400" dirty="0" err="1">
                <a:latin typeface="Calibri Light" panose="020F0302020204030204" pitchFamily="34" charset="0"/>
                <a:cs typeface="Calibri Light" panose="020F0302020204030204" pitchFamily="34" charset="0"/>
              </a:rPr>
              <a:t>và</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cảm</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biến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độ</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ẩm</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đất</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được</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kết</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nối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với</a:t>
            </a:r>
            <a:r>
              <a:rPr lang="en-US" sz="2400" dirty="0">
                <a:latin typeface="Calibri Light" panose="020F0302020204030204" pitchFamily="34" charset="0"/>
                <a:cs typeface="Calibri Light" panose="020F0302020204030204" pitchFamily="34" charset="0"/>
              </a:rPr>
              <a:t> ESP8266.</a:t>
            </a:r>
          </a:p>
          <a:p>
            <a:pPr marL="342900" lvl="0" indent="-342900">
              <a:lnSpc>
                <a:spcPct val="110000"/>
              </a:lnSpc>
              <a:buFont typeface="+mj-lt"/>
              <a:buAutoNum type="arabicPeriod"/>
            </a:pPr>
            <a:r>
              <a:rPr lang="en-US" sz="2400" dirty="0">
                <a:latin typeface="Calibri Light" panose="020F0302020204030204" pitchFamily="34" charset="0"/>
                <a:cs typeface="Calibri Light" panose="020F0302020204030204" pitchFamily="34" charset="0"/>
              </a:rPr>
              <a:t>ESP8266 </a:t>
            </a:r>
            <a:r>
              <a:rPr lang="en-US" sz="2400" dirty="0" err="1">
                <a:latin typeface="Calibri Light" panose="020F0302020204030204" pitchFamily="34" charset="0"/>
                <a:cs typeface="Calibri Light" panose="020F0302020204030204" pitchFamily="34" charset="0"/>
              </a:rPr>
              <a:t>sẽ</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tiếp</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nhận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những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tín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hiệu</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từ</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cảm</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biến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sau</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đó</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xử</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lý</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những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tín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hiệu</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này</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và</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gửi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yêu</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cầu</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tưới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nước</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đến</a:t>
            </a:r>
            <a:r>
              <a:rPr lang="en-US" sz="2400" dirty="0">
                <a:latin typeface="Calibri Light" panose="020F0302020204030204" pitchFamily="34" charset="0"/>
                <a:cs typeface="Calibri Light" panose="020F0302020204030204" pitchFamily="34" charset="0"/>
              </a:rPr>
              <a:t> relay.</a:t>
            </a:r>
          </a:p>
          <a:p>
            <a:pPr marL="342900" lvl="0" indent="-342900">
              <a:lnSpc>
                <a:spcPct val="110000"/>
              </a:lnSpc>
              <a:buFont typeface="+mj-lt"/>
              <a:buAutoNum type="arabicPeriod"/>
            </a:pPr>
            <a:r>
              <a:rPr lang="en-US" sz="2400" dirty="0">
                <a:latin typeface="Calibri Light" panose="020F0302020204030204" pitchFamily="34" charset="0"/>
                <a:cs typeface="Calibri Light" panose="020F0302020204030204" pitchFamily="34" charset="0"/>
              </a:rPr>
              <a:t>ESP8266 </a:t>
            </a:r>
            <a:r>
              <a:rPr lang="en-US" sz="2400" dirty="0" err="1">
                <a:latin typeface="Calibri Light" panose="020F0302020204030204" pitchFamily="34" charset="0"/>
                <a:cs typeface="Calibri Light" panose="020F0302020204030204" pitchFamily="34" charset="0"/>
              </a:rPr>
              <a:t>gửi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thông</a:t>
            </a:r>
            <a:r>
              <a:rPr lang="en-US" sz="2400" dirty="0">
                <a:latin typeface="Calibri Light" panose="020F0302020204030204" pitchFamily="34" charset="0"/>
                <a:cs typeface="Calibri Light" panose="020F0302020204030204" pitchFamily="34" charset="0"/>
              </a:rPr>
              <a:t> tin </a:t>
            </a:r>
            <a:r>
              <a:rPr lang="en-US" sz="2400" dirty="0" err="1">
                <a:latin typeface="Calibri Light" panose="020F0302020204030204" pitchFamily="34" charset="0"/>
                <a:cs typeface="Calibri Light" panose="020F0302020204030204" pitchFamily="34" charset="0"/>
              </a:rPr>
              <a:t>từ</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cảm</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biến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lên</a:t>
            </a:r>
            <a:r>
              <a:rPr lang="en-US" sz="2400" dirty="0">
                <a:latin typeface="Calibri Light" panose="020F0302020204030204" pitchFamily="34" charset="0"/>
                <a:cs typeface="Calibri Light" panose="020F0302020204030204" pitchFamily="34" charset="0"/>
              </a:rPr>
              <a:t> broker </a:t>
            </a:r>
            <a:r>
              <a:rPr lang="en-US" sz="2400" dirty="0" err="1">
                <a:latin typeface="Calibri Light" panose="020F0302020204030204" pitchFamily="34" charset="0"/>
                <a:cs typeface="Calibri Light" panose="020F0302020204030204" pitchFamily="34" charset="0"/>
              </a:rPr>
              <a:t>và</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lắng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nghe</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từ</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người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dùng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khi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người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dùng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tương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tác</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với</a:t>
            </a:r>
            <a:r>
              <a:rPr lang="en-US" sz="2400" dirty="0">
                <a:latin typeface="Calibri Light" panose="020F0302020204030204" pitchFamily="34" charset="0"/>
                <a:cs typeface="Calibri Light" panose="020F0302020204030204" pitchFamily="34" charset="0"/>
              </a:rPr>
              <a:t> web.</a:t>
            </a:r>
          </a:p>
          <a:p>
            <a:pPr marL="342900" lvl="0" indent="-342900">
              <a:lnSpc>
                <a:spcPct val="110000"/>
              </a:lnSpc>
              <a:buFont typeface="+mj-lt"/>
              <a:buAutoNum type="arabicPeriod"/>
            </a:pPr>
            <a:r>
              <a:rPr lang="en-US" sz="2400" dirty="0">
                <a:latin typeface="Calibri Light" panose="020F0302020204030204" pitchFamily="34" charset="0"/>
                <a:cs typeface="Calibri Light" panose="020F0302020204030204" pitchFamily="34" charset="0"/>
              </a:rPr>
              <a:t>Relay </a:t>
            </a:r>
            <a:r>
              <a:rPr lang="en-US" sz="2400" dirty="0" err="1">
                <a:latin typeface="Calibri Light" panose="020F0302020204030204" pitchFamily="34" charset="0"/>
                <a:cs typeface="Calibri Light" panose="020F0302020204030204" pitchFamily="34" charset="0"/>
              </a:rPr>
              <a:t>khi</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nhận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được</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tín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hiệu</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sẽ</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kích</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hoạt</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máy</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bơm</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hoạt</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động</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bơm</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nước</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đến</a:t>
            </a:r>
            <a:r>
              <a:rPr lang="en-US" sz="2400" dirty="0">
                <a:latin typeface="Calibri Light" panose="020F0302020204030204" pitchFamily="34" charset="0"/>
                <a:cs typeface="Calibri Light" panose="020F0302020204030204" pitchFamily="34" charset="0"/>
              </a:rPr>
              <a:t> </a:t>
            </a:r>
            <a:r>
              <a:rPr lang="en-US" sz="2400" dirty="0" err="1">
                <a:latin typeface="Calibri Light" panose="020F0302020204030204" pitchFamily="34" charset="0"/>
                <a:cs typeface="Calibri Light" panose="020F0302020204030204" pitchFamily="34" charset="0"/>
              </a:rPr>
              <a:t>cây</a:t>
            </a:r>
            <a:r>
              <a:rPr lang="en-US" sz="2400" dirty="0">
                <a:latin typeface="Calibri Light" panose="020F0302020204030204" pitchFamily="34" charset="0"/>
                <a:cs typeface="Calibri Light" panose="020F0302020204030204" pitchFamily="34" charset="0"/>
              </a:rPr>
              <a:t>.</a:t>
            </a:r>
          </a:p>
        </p:txBody>
      </p:sp>
    </p:spTree>
    <p:extLst>
      <p:ext uri="{BB962C8B-B14F-4D97-AF65-F5344CB8AC3E}">
        <p14:creationId xmlns:p14="http://schemas.microsoft.com/office/powerpoint/2010/main" val="1641263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8">
      <a:dk1>
        <a:sysClr val="windowText" lastClr="000000"/>
      </a:dk1>
      <a:lt1>
        <a:sysClr val="window" lastClr="FFFFFF"/>
      </a:lt1>
      <a:dk2>
        <a:srgbClr val="696464"/>
      </a:dk2>
      <a:lt2>
        <a:srgbClr val="E9E5DC"/>
      </a:lt2>
      <a:accent1>
        <a:srgbClr val="96A9A9"/>
      </a:accent1>
      <a:accent2>
        <a:srgbClr val="CB581F"/>
      </a:accent2>
      <a:accent3>
        <a:srgbClr val="A28E6A"/>
      </a:accent3>
      <a:accent4>
        <a:srgbClr val="956251"/>
      </a:accent4>
      <a:accent5>
        <a:srgbClr val="918485"/>
      </a:accent5>
      <a:accent6>
        <a:srgbClr val="855D5D"/>
      </a:accent6>
      <a:hlink>
        <a:srgbClr val="D0690C"/>
      </a:hlink>
      <a:folHlink>
        <a:srgbClr val="9696A0"/>
      </a:folHlink>
    </a:clrScheme>
    <a:fontScheme name="Savon">
      <a:majorFont>
        <a:latin typeface="Century School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otalTime>264</TotalTime>
  <Words>300</Words>
  <Application>Microsoft Office PowerPoint</Application>
  <PresentationFormat>Widescreen</PresentationFormat>
  <Paragraphs>54</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Calibri Light</vt:lpstr>
      <vt:lpstr>UTM Swiss Condensed</vt:lpstr>
      <vt:lpstr>Wingdings</vt:lpstr>
      <vt:lpstr>Garamond</vt:lpstr>
      <vt:lpstr>Franklin Gothic Book</vt:lpstr>
      <vt:lpstr>UTM Duepuntozero</vt:lpstr>
      <vt:lpstr>Century Schoolbook</vt:lpstr>
      <vt:lpstr>Courier New</vt:lpstr>
      <vt:lpstr>SavonVTI</vt:lpstr>
      <vt:lpstr>SMART gARDEN</vt:lpstr>
      <vt:lpstr>Tổng quan cơ sở lý thuyết thiết kế hệ thống thực nghiệm</vt:lpstr>
      <vt:lpstr>Tổng quan</vt:lpstr>
      <vt:lpstr>Cơ sở lý thuyết</vt:lpstr>
      <vt:lpstr>Phần cứng</vt:lpstr>
      <vt:lpstr>Phần mềm</vt:lpstr>
      <vt:lpstr>Thiết kế hệ thống</vt:lpstr>
      <vt:lpstr>Thành phần hệ thống</vt:lpstr>
      <vt:lpstr>Nguyên lý hoạt động</vt:lpstr>
      <vt:lpstr>Thực nghiệm</vt:lpstr>
      <vt:lpstr>Mô hình thực tế</vt:lpstr>
      <vt:lpstr>Hiển thị dữ liệu</vt:lpstr>
      <vt:lpstr>Demo</vt:lpstr>
      <vt:lpstr>Thanks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gARDEN</dc:title>
  <dc:creator>Trương Hồng Phương Anh</dc:creator>
  <cp:lastModifiedBy>Trương Hồng Phương Anh</cp:lastModifiedBy>
  <cp:revision>14</cp:revision>
  <dcterms:created xsi:type="dcterms:W3CDTF">2022-05-21T22:32:48Z</dcterms:created>
  <dcterms:modified xsi:type="dcterms:W3CDTF">2022-05-22T14:56:50Z</dcterms:modified>
</cp:coreProperties>
</file>

<file path=docProps/thumbnail.jpeg>
</file>